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notesSlides/notesSlide1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notesSlides/notesSlide2.xml" ContentType="application/vnd.openxmlformats-officedocument.presentationml.notesSlide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theme/themeOverride1.xml" ContentType="application/vnd.openxmlformats-officedocument.themeOverride+xml"/>
  <Override PartName="/ppt/activeX/activeX25.xml" ContentType="application/vnd.ms-office.activeX+xml"/>
  <Override PartName="/ppt/theme/themeOverride2.xml" ContentType="application/vnd.openxmlformats-officedocument.themeOverride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theme/themeOverride3.xml" ContentType="application/vnd.openxmlformats-officedocument.themeOverride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activeX/activeX38.xml" ContentType="application/vnd.ms-office.activeX+xml"/>
  <Override PartName="/ppt/activeX/activeX39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FFFF"/>
    <a:srgbClr val="FF66CC"/>
    <a:srgbClr val="00FFFF"/>
    <a:srgbClr val="808080"/>
    <a:srgbClr val="FF6600"/>
    <a:srgbClr val="00CC00"/>
    <a:srgbClr val="00FF00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05" d="100"/>
          <a:sy n="105" d="100"/>
        </p:scale>
        <p:origin x="144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09.03.2024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2.xml"/><Relationship Id="rId5" Type="http://schemas.openxmlformats.org/officeDocument/2006/relationships/image" Target="../media/image14.wmf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control" Target="../activeX/activeX15.xml"/><Relationship Id="rId7" Type="http://schemas.openxmlformats.org/officeDocument/2006/relationships/slide" Target="slide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8.wmf"/><Relationship Id="rId4" Type="http://schemas.openxmlformats.org/officeDocument/2006/relationships/control" Target="../activeX/activeX16.xml"/><Relationship Id="rId9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8.xml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1.xml"/><Relationship Id="rId2" Type="http://schemas.openxmlformats.org/officeDocument/2006/relationships/control" Target="../activeX/activeX20.xml"/><Relationship Id="rId1" Type="http://schemas.openxmlformats.org/officeDocument/2006/relationships/control" Target="../activeX/activeX19.xml"/><Relationship Id="rId6" Type="http://schemas.openxmlformats.org/officeDocument/2006/relationships/image" Target="../media/image21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4.xml"/><Relationship Id="rId2" Type="http://schemas.openxmlformats.org/officeDocument/2006/relationships/control" Target="../activeX/activeX23.xml"/><Relationship Id="rId1" Type="http://schemas.openxmlformats.org/officeDocument/2006/relationships/control" Target="../activeX/activeX22.xml"/><Relationship Id="rId6" Type="http://schemas.openxmlformats.org/officeDocument/2006/relationships/image" Target="../media/image2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wmf"/><Relationship Id="rId2" Type="http://schemas.openxmlformats.org/officeDocument/2006/relationships/control" Target="../activeX/activeX25.xml"/><Relationship Id="rId1" Type="http://schemas.openxmlformats.org/officeDocument/2006/relationships/themeOverride" Target="../theme/themeOverride1.xml"/><Relationship Id="rId6" Type="http://schemas.openxmlformats.org/officeDocument/2006/relationships/slide" Target="slide5.xml"/><Relationship Id="rId5" Type="http://schemas.openxmlformats.org/officeDocument/2006/relationships/slide" Target="slide19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control" Target="../activeX/activeX27.xml"/><Relationship Id="rId7" Type="http://schemas.openxmlformats.org/officeDocument/2006/relationships/slide" Target="slide18.xml"/><Relationship Id="rId2" Type="http://schemas.openxmlformats.org/officeDocument/2006/relationships/control" Target="../activeX/activeX2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control" Target="../activeX/activeX30.xml"/><Relationship Id="rId7" Type="http://schemas.openxmlformats.org/officeDocument/2006/relationships/slide" Target="slide18.xml"/><Relationship Id="rId2" Type="http://schemas.openxmlformats.org/officeDocument/2006/relationships/control" Target="../activeX/activeX2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6" Type="http://schemas.openxmlformats.org/officeDocument/2006/relationships/image" Target="../media/image28.wm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Relationship Id="rId5" Type="http://schemas.openxmlformats.org/officeDocument/2006/relationships/image" Target="../media/image29.wmf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png"/><Relationship Id="rId9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9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2.wmf"/><Relationship Id="rId10" Type="http://schemas.openxmlformats.org/officeDocument/2006/relationships/slide" Target="slide26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3.xml"/><Relationship Id="rId5" Type="http://schemas.openxmlformats.org/officeDocument/2006/relationships/image" Target="../media/image4.wmf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wmf"/><Relationship Id="rId2" Type="http://schemas.openxmlformats.org/officeDocument/2006/relationships/control" Target="../activeX/activeX5.xml"/><Relationship Id="rId1" Type="http://schemas.openxmlformats.org/officeDocument/2006/relationships/control" Target="../activeX/activeX4.xml"/><Relationship Id="rId6" Type="http://schemas.openxmlformats.org/officeDocument/2006/relationships/image" Target="../media/image5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6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1.wav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Layout" Target="../slideLayouts/slideLayout2.xml"/><Relationship Id="rId5" Type="http://schemas.openxmlformats.org/officeDocument/2006/relationships/control" Target="../activeX/activeX7.xml"/><Relationship Id="rId4" Type="http://schemas.openxmlformats.org/officeDocument/2006/relationships/audio" Target="../media/media1.wav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9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95000"/>
              <a:lumOff val="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dows Flora Startup">
            <a:hlinkClick r:id="" action="ppaction://media"/>
            <a:extLst>
              <a:ext uri="{FF2B5EF4-FFF2-40B4-BE49-F238E27FC236}">
                <a16:creationId xmlns:a16="http://schemas.microsoft.com/office/drawing/2014/main" id="{7854ECB2-FC54-B336-0B83-8A6037767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5798342" y="6858000"/>
            <a:ext cx="45719" cy="45719"/>
          </a:xfrm>
          <a:prstGeom prst="rect">
            <a:avLst/>
          </a:prstGeom>
        </p:spPr>
      </p:pic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/Users/Markus/Password.txt" hidden="1">
            <a:extLst>
              <a:ext uri="{FF2B5EF4-FFF2-40B4-BE49-F238E27FC236}">
                <a16:creationId xmlns:a16="http://schemas.microsoft.com/office/drawing/2014/main" id="{EFD19A27-E55E-D626-FCD8-8FFB903DDCCB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qwerty</a:t>
            </a:r>
          </a:p>
        </p:txBody>
      </p:sp>
      <p:sp>
        <p:nvSpPr>
          <p:cNvPr id="6" name="/Users/Markus/Theme.txt" hidden="1">
            <a:extLst>
              <a:ext uri="{FF2B5EF4-FFF2-40B4-BE49-F238E27FC236}">
                <a16:creationId xmlns:a16="http://schemas.microsoft.com/office/drawing/2014/main" id="{295AD04F-9794-1A1B-D53A-8C847437CBF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5" name="/Users/Markus/Background.png" hidden="1">
            <a:extLst>
              <a:ext uri="{FF2B5EF4-FFF2-40B4-BE49-F238E27FC236}">
                <a16:creationId xmlns:a16="http://schemas.microsoft.com/office/drawing/2014/main" id="{380F91CA-4181-C34B-A63E-ABEE460D493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stkülik: lõigatud vastasnurkadega 6">
            <a:hlinkClick r:id="rId4" action="ppaction://hlinksldjump"/>
            <a:extLst>
              <a:ext uri="{FF2B5EF4-FFF2-40B4-BE49-F238E27FC236}">
                <a16:creationId xmlns:a16="http://schemas.microsoft.com/office/drawing/2014/main" id="{FB611A04-8E7A-9CD4-09CF-B4F05D22DD12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 down</a:t>
            </a:r>
          </a:p>
        </p:txBody>
      </p:sp>
      <p:sp>
        <p:nvSpPr>
          <p:cNvPr id="8" name="Ristkülik: lõigatud vastasnurkadega 7">
            <a:hlinkClick r:id="" action="ppaction://macro?name=Restart"/>
            <a:extLst>
              <a:ext uri="{FF2B5EF4-FFF2-40B4-BE49-F238E27FC236}">
                <a16:creationId xmlns:a16="http://schemas.microsoft.com/office/drawing/2014/main" id="{59BA4F82-2289-8201-C27D-D2DBD66C8B0A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</a:p>
        </p:txBody>
      </p:sp>
      <p:sp>
        <p:nvSpPr>
          <p:cNvPr id="5" name="Ristkülik: lõigatud vastasnurkadega 4">
            <a:hlinkClick r:id="" action="ppaction://macro?name=GuestLogin"/>
            <a:extLst>
              <a:ext uri="{FF2B5EF4-FFF2-40B4-BE49-F238E27FC236}">
                <a16:creationId xmlns:a16="http://schemas.microsoft.com/office/drawing/2014/main" id="{ECB921D7-26F8-AB88-F977-D028C4D2A489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 err="1">
                <a:latin typeface="Candara" panose="020E0502030303020204" pitchFamily="34" charset="0"/>
              </a:rPr>
              <a:t>Please</a:t>
            </a:r>
            <a:r>
              <a:rPr lang="et-EE" sz="1400" dirty="0">
                <a:latin typeface="Candara" panose="020E0502030303020204" pitchFamily="34" charset="0"/>
              </a:rPr>
              <a:t> </a:t>
            </a:r>
            <a:r>
              <a:rPr lang="et-EE" sz="1400" dirty="0" err="1">
                <a:latin typeface="Candara" panose="020E0502030303020204" pitchFamily="34" charset="0"/>
              </a:rPr>
              <a:t>wait</a:t>
            </a:r>
            <a:r>
              <a:rPr lang="et-EE" sz="1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Ristkülik: lõigatud vastasnurkadega 11">
            <a:hlinkClick r:id="" action="ppaction://macro?name=RestartRecovery"/>
            <a:extLst>
              <a:ext uri="{FF2B5EF4-FFF2-40B4-BE49-F238E27FC236}">
                <a16:creationId xmlns:a16="http://schemas.microsoft.com/office/drawing/2014/main" id="{8A8A74D4-7D9D-668A-7C26-29E67A01038D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7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825CB325-A864-052B-BBB1-509D0B91F831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1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50" y="3064016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ddUserButton">
            <a:hlinkClick r:id="rId5" action="ppaction://hlinksldjump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4329901" y="4921748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Continue</a:t>
            </a: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955668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E1E0C5A5-1BFC-EE19-6BC5-295BE8B4B46C}"/>
              </a:ext>
            </a:extLst>
          </p:cNvPr>
          <p:cNvSpPr txBox="1"/>
          <p:nvPr/>
        </p:nvSpPr>
        <p:spPr>
          <a:xfrm>
            <a:off x="524472" y="4088822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solidFill>
                  <a:srgbClr val="FFFFFF"/>
                </a:solidFill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5" name="AddUserButton">
            <a:hlinkClick r:id="rId6" action="ppaction://hlinksldjump"/>
            <a:extLst>
              <a:ext uri="{FF2B5EF4-FFF2-40B4-BE49-F238E27FC236}">
                <a16:creationId xmlns:a16="http://schemas.microsoft.com/office/drawing/2014/main" id="{CCAEF544-7B61-93D1-25EB-DF02D133822E}"/>
              </a:ext>
            </a:extLst>
          </p:cNvPr>
          <p:cNvSpPr/>
          <p:nvPr/>
        </p:nvSpPr>
        <p:spPr>
          <a:xfrm>
            <a:off x="6234193" y="4921747"/>
            <a:ext cx="1627908" cy="488887"/>
          </a:xfrm>
          <a:prstGeom prst="snip2DiagRect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4" name="BootText">
            <a:extLst>
              <a:ext uri="{FF2B5EF4-FFF2-40B4-BE49-F238E27FC236}">
                <a16:creationId xmlns:a16="http://schemas.microsoft.com/office/drawing/2014/main" id="{2802B2C2-E899-D33D-ED7F-1E664C672D57}"/>
              </a:ext>
            </a:extLst>
          </p:cNvPr>
          <p:cNvSpPr txBox="1"/>
          <p:nvPr/>
        </p:nvSpPr>
        <p:spPr>
          <a:xfrm>
            <a:off x="0" y="35656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</a:p>
        </p:txBody>
      </p:sp>
      <p:sp>
        <p:nvSpPr>
          <p:cNvPr id="13" name="AutologinCheck">
            <a:hlinkClick r:id="" action="ppaction://macro?name=Autologi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hlinkClick r:id="" action="ppaction://macro?name=AutologinCheck"/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Bootlogo">
            <a:extLst>
              <a:ext uri="{FF2B5EF4-FFF2-40B4-BE49-F238E27FC236}">
                <a16:creationId xmlns:a16="http://schemas.microsoft.com/office/drawing/2014/main" id="{BE182FF9-29F7-C282-96DB-13110FE9C4DF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ddUser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8" name="BootText">
            <a:extLst>
              <a:ext uri="{FF2B5EF4-FFF2-40B4-BE49-F238E27FC236}">
                <a16:creationId xmlns:a16="http://schemas.microsoft.com/office/drawing/2014/main" id="{733C3EFA-68D9-EF65-ED7D-D745567F7BF3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87" name="Bootlogo">
            <a:extLst>
              <a:ext uri="{FF2B5EF4-FFF2-40B4-BE49-F238E27FC236}">
                <a16:creationId xmlns:a16="http://schemas.microsoft.com/office/drawing/2014/main" id="{6FD66278-7800-CBD8-B06F-95289E25AD6C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2" name="WindowFrameAppMessage_">
            <a:extLst>
              <a:ext uri="{FF2B5EF4-FFF2-40B4-BE49-F238E27FC236}">
                <a16:creationId xmlns:a16="http://schemas.microsoft.com/office/drawing/2014/main" id="{366F2A12-7E4B-D13D-69EB-8311E41ECEEC}"/>
              </a:ext>
            </a:extLst>
          </p:cNvPr>
          <p:cNvSpPr/>
          <p:nvPr/>
        </p:nvSpPr>
        <p:spPr>
          <a:xfrm>
            <a:off x="3892551" y="2223846"/>
            <a:ext cx="4406899" cy="2410309"/>
          </a:xfrm>
          <a:prstGeom prst="roundRect">
            <a:avLst>
              <a:gd name="adj" fmla="val 1699"/>
            </a:avLst>
          </a:prstGeom>
          <a:gradFill>
            <a:gsLst>
              <a:gs pos="0">
                <a:schemeClr val="accent1">
                  <a:lumMod val="75000"/>
                  <a:alpha val="70000"/>
                </a:schemeClr>
              </a:gs>
              <a:gs pos="51000">
                <a:schemeClr val="accent5">
                  <a:lumMod val="75000"/>
                  <a:alpha val="70000"/>
                </a:schemeClr>
              </a:gs>
              <a:gs pos="49000">
                <a:schemeClr val="accent1">
                  <a:lumMod val="50000"/>
                  <a:alpha val="70000"/>
                </a:schemeClr>
              </a:gs>
              <a:gs pos="100000">
                <a:schemeClr val="accent5">
                  <a:lumMod val="50000"/>
                  <a:alpha val="70000"/>
                </a:schemeClr>
              </a:gs>
            </a:gsLst>
            <a:lin ang="5400000" scaled="1"/>
          </a:gradFill>
          <a:ln w="19050" cap="rnd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6" name="WindowAppMessage_">
            <a:extLst>
              <a:ext uri="{FF2B5EF4-FFF2-40B4-BE49-F238E27FC236}">
                <a16:creationId xmlns:a16="http://schemas.microsoft.com/office/drawing/2014/main" id="{C22F36F0-C419-4348-1153-44246AA11466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tIns="9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This version of Codename OrangePath/OS is not finished and therefore may be unstable. Please report any detected issues to the developer as soon as possible.</a:t>
            </a:r>
            <a:endParaRPr kumimoji="0" lang="et-EE" sz="1200" b="0" i="0" u="none" strike="noStrike" kern="0" cap="none" spc="0" normalizeH="0" baseline="0" noProof="0" dirty="0">
              <a:ln w="38100">
                <a:noFill/>
              </a:ln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17" name="WindowTitleAppMessage_">
            <a:hlinkHover r:id="" action="ppaction://macro?name=MovableWindow"/>
            <a:extLst>
              <a:ext uri="{FF2B5EF4-FFF2-40B4-BE49-F238E27FC236}">
                <a16:creationId xmlns:a16="http://schemas.microsoft.com/office/drawing/2014/main" id="{EB7C4315-1E96-B465-F203-DD80646B24B0}"/>
              </a:ext>
            </a:extLst>
          </p:cNvPr>
          <p:cNvSpPr txBox="1"/>
          <p:nvPr/>
        </p:nvSpPr>
        <p:spPr>
          <a:xfrm>
            <a:off x="3979446" y="2224344"/>
            <a:ext cx="361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prstClr val="white"/>
                </a:solidFill>
                <a:latin typeface="+mj-lt"/>
              </a:rPr>
              <a:t>Evaluation copy</a:t>
            </a:r>
            <a:endParaRPr lang="et-EE" sz="12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CloseAppMessage_">
            <a:hlinkClick r:id="" action="ppaction://macro?name=CloseWindow"/>
            <a:extLst>
              <a:ext uri="{FF2B5EF4-FFF2-40B4-BE49-F238E27FC236}">
                <a16:creationId xmlns:a16="http://schemas.microsoft.com/office/drawing/2014/main" id="{93EF5C46-C4A2-8197-2B78-113667269500}"/>
              </a:ext>
            </a:extLst>
          </p:cNvPr>
          <p:cNvSpPr/>
          <p:nvPr/>
        </p:nvSpPr>
        <p:spPr>
          <a:xfrm>
            <a:off x="7613400" y="2224494"/>
            <a:ext cx="555309" cy="291578"/>
          </a:xfrm>
          <a:prstGeom prst="rect">
            <a:avLst/>
          </a:prstGeom>
          <a:gradFill>
            <a:gsLst>
              <a:gs pos="88068">
                <a:srgbClr val="CA0606"/>
              </a:gs>
              <a:gs pos="0">
                <a:srgbClr val="C42F1A">
                  <a:alpha val="91000"/>
                </a:srgbClr>
              </a:gs>
              <a:gs pos="24000">
                <a:srgbClr val="FF2525"/>
              </a:gs>
              <a:gs pos="100000">
                <a:srgbClr val="C00000">
                  <a:alpha val="76000"/>
                </a:srgbClr>
              </a:gs>
            </a:gsLst>
            <a:lin ang="5400000" scaled="1"/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X</a:t>
            </a:r>
          </a:p>
        </p:txBody>
      </p:sp>
      <p:sp>
        <p:nvSpPr>
          <p:cNvPr id="19" name="Shape6AppMessage_">
            <a:hlinkClick r:id="" action="ppaction://macro?name=CloseWindow"/>
            <a:extLst>
              <a:ext uri="{FF2B5EF4-FFF2-40B4-BE49-F238E27FC236}">
                <a16:creationId xmlns:a16="http://schemas.microsoft.com/office/drawing/2014/main" id="{E73C7416-8678-836B-AB2D-E10DC2B04037}"/>
              </a:ext>
            </a:extLst>
          </p:cNvPr>
          <p:cNvSpPr/>
          <p:nvPr/>
        </p:nvSpPr>
        <p:spPr>
          <a:xfrm>
            <a:off x="5591257" y="4030662"/>
            <a:ext cx="1038164" cy="32028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200" dirty="0">
                <a:latin typeface="Candara" panose="020E0502030303020204" pitchFamily="34" charset="0"/>
              </a:rPr>
              <a:t>OK</a:t>
            </a:r>
          </a:p>
        </p:txBody>
      </p:sp>
      <p:sp>
        <p:nvSpPr>
          <p:cNvPr id="20" name="ExclamationAppMessage_">
            <a:extLst>
              <a:ext uri="{FF2B5EF4-FFF2-40B4-BE49-F238E27FC236}">
                <a16:creationId xmlns:a16="http://schemas.microsoft.com/office/drawing/2014/main" id="{39690555-78E8-0F17-3386-930AFC00AFB7}"/>
              </a:ext>
            </a:extLst>
          </p:cNvPr>
          <p:cNvSpPr/>
          <p:nvPr/>
        </p:nvSpPr>
        <p:spPr>
          <a:xfrm>
            <a:off x="5737643" y="2701250"/>
            <a:ext cx="683866" cy="589540"/>
          </a:xfrm>
          <a:prstGeom prst="triangle">
            <a:avLst/>
          </a:prstGeom>
          <a:gradFill flip="none" rotWithShape="1">
            <a:gsLst>
              <a:gs pos="0">
                <a:srgbClr val="FF8C01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000000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10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t-EE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ErrorAppMessage_">
            <a:extLst>
              <a:ext uri="{FF2B5EF4-FFF2-40B4-BE49-F238E27FC236}">
                <a16:creationId xmlns:a16="http://schemas.microsoft.com/office/drawing/2014/main" id="{19E7A98A-9939-B2F6-8BF6-4D9342C0079A}"/>
              </a:ext>
            </a:extLst>
          </p:cNvPr>
          <p:cNvSpPr/>
          <p:nvPr/>
        </p:nvSpPr>
        <p:spPr>
          <a:xfrm>
            <a:off x="5813321" y="2760467"/>
            <a:ext cx="529294" cy="547294"/>
          </a:xfrm>
          <a:prstGeom prst="pentagon">
            <a:avLst/>
          </a:prstGeom>
          <a:gradFill flip="none" rotWithShape="1">
            <a:gsLst>
              <a:gs pos="0">
                <a:srgbClr val="F70366"/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andara" panose="020E0502030303020204" pitchFamily="34" charset="0"/>
              </a:rPr>
              <a:t>X</a:t>
            </a:r>
          </a:p>
          <a:p>
            <a:pPr algn="ctr"/>
            <a:r>
              <a:rPr lang="et-EE" sz="400" dirty="0">
                <a:latin typeface="Candara" panose="020E0502030303020204" pitchFamily="34" charset="0"/>
              </a:rPr>
              <a:t> 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InfoAppMessage_">
            <a:extLst>
              <a:ext uri="{FF2B5EF4-FFF2-40B4-BE49-F238E27FC236}">
                <a16:creationId xmlns:a16="http://schemas.microsoft.com/office/drawing/2014/main" id="{A435F477-FE6E-42A1-BBB9-CEDCFEF7CE4E}"/>
              </a:ext>
            </a:extLst>
          </p:cNvPr>
          <p:cNvSpPr/>
          <p:nvPr/>
        </p:nvSpPr>
        <p:spPr>
          <a:xfrm>
            <a:off x="5791633" y="2728629"/>
            <a:ext cx="591836" cy="611962"/>
          </a:xfrm>
          <a:prstGeom prst="diamond">
            <a:avLst/>
          </a:prstGeom>
          <a:gradFill flip="none" rotWithShape="1">
            <a:gsLst>
              <a:gs pos="0">
                <a:srgbClr val="0012FA"/>
              </a:gs>
              <a:gs pos="100000">
                <a:srgbClr val="3366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400" dirty="0">
                <a:solidFill>
                  <a:srgbClr val="FFFFFF"/>
                </a:solidFill>
                <a:latin typeface="Candara" panose="020E0502030303020204" pitchFamily="34" charset="0"/>
              </a:rPr>
              <a:t>i</a:t>
            </a:r>
            <a:r>
              <a:rPr lang="et-EE" sz="600" dirty="0">
                <a:latin typeface="Candara" panose="020E0502030303020204" pitchFamily="34" charset="0"/>
              </a:rPr>
              <a:t> </a:t>
            </a:r>
            <a:endParaRPr lang="et-EE" sz="24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WindowFrameAppMessage_">
            <a:extLst>
              <a:ext uri="{FF2B5EF4-FFF2-40B4-BE49-F238E27FC236}">
                <a16:creationId xmlns:a16="http://schemas.microsoft.com/office/drawing/2014/main" id="{948339B4-FD51-B403-68FD-33E45390206E}"/>
              </a:ext>
            </a:extLst>
          </p:cNvPr>
          <p:cNvSpPr/>
          <p:nvPr/>
        </p:nvSpPr>
        <p:spPr>
          <a:xfrm>
            <a:off x="4044951" y="2376246"/>
            <a:ext cx="4406899" cy="2410309"/>
          </a:xfrm>
          <a:prstGeom prst="roundRect">
            <a:avLst>
              <a:gd name="adj" fmla="val 1699"/>
            </a:avLst>
          </a:prstGeom>
          <a:gradFill>
            <a:gsLst>
              <a:gs pos="0">
                <a:schemeClr val="accent1">
                  <a:lumMod val="75000"/>
                  <a:alpha val="70000"/>
                </a:schemeClr>
              </a:gs>
              <a:gs pos="51000">
                <a:schemeClr val="accent5">
                  <a:lumMod val="75000"/>
                  <a:alpha val="70000"/>
                </a:schemeClr>
              </a:gs>
              <a:gs pos="49000">
                <a:schemeClr val="accent1">
                  <a:lumMod val="50000"/>
                  <a:alpha val="70000"/>
                </a:schemeClr>
              </a:gs>
              <a:gs pos="100000">
                <a:schemeClr val="accent5">
                  <a:lumMod val="50000"/>
                  <a:alpha val="70000"/>
                </a:schemeClr>
              </a:gs>
            </a:gsLst>
            <a:lin ang="5400000" scaled="1"/>
          </a:gradFill>
          <a:ln w="19050" cap="rnd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25" name="WindowAppMessage_">
            <a:extLst>
              <a:ext uri="{FF2B5EF4-FFF2-40B4-BE49-F238E27FC236}">
                <a16:creationId xmlns:a16="http://schemas.microsoft.com/office/drawing/2014/main" id="{7B6B8894-B00A-2EAB-5AD9-B7476B339A62}"/>
              </a:ext>
            </a:extLst>
          </p:cNvPr>
          <p:cNvSpPr/>
          <p:nvPr/>
        </p:nvSpPr>
        <p:spPr>
          <a:xfrm>
            <a:off x="4131846" y="26678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tIns="93600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The system will now restart.</a:t>
            </a:r>
            <a:endParaRPr kumimoji="0" lang="et-EE" sz="1200" b="0" i="0" u="none" strike="noStrike" kern="0" cap="none" spc="0" normalizeH="0" baseline="0" noProof="0" dirty="0">
              <a:ln w="38100">
                <a:noFill/>
              </a:ln>
              <a:effectLst/>
              <a:uLnTx/>
              <a:uFillTx/>
              <a:latin typeface="Candara" panose="020E0502030303020204" pitchFamily="34" charset="0"/>
            </a:endParaRPr>
          </a:p>
        </p:txBody>
      </p:sp>
      <p:sp>
        <p:nvSpPr>
          <p:cNvPr id="26" name="WindowTitleAppMessage_">
            <a:hlinkHover r:id="" action="ppaction://macro?name=MovableWindow"/>
            <a:extLst>
              <a:ext uri="{FF2B5EF4-FFF2-40B4-BE49-F238E27FC236}">
                <a16:creationId xmlns:a16="http://schemas.microsoft.com/office/drawing/2014/main" id="{8A1BB5ED-DD07-4261-FBB7-A8E35CD319D3}"/>
              </a:ext>
            </a:extLst>
          </p:cNvPr>
          <p:cNvSpPr txBox="1"/>
          <p:nvPr/>
        </p:nvSpPr>
        <p:spPr>
          <a:xfrm>
            <a:off x="4131846" y="2376744"/>
            <a:ext cx="361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prstClr val="white"/>
                </a:solidFill>
                <a:latin typeface="+mj-lt"/>
              </a:rPr>
              <a:t>Out of box experience</a:t>
            </a:r>
            <a:endParaRPr lang="et-EE" sz="12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CloseAppMessage_">
            <a:hlinkClick r:id="" action="ppaction://macro?name=CloseWindow"/>
            <a:extLst>
              <a:ext uri="{FF2B5EF4-FFF2-40B4-BE49-F238E27FC236}">
                <a16:creationId xmlns:a16="http://schemas.microsoft.com/office/drawing/2014/main" id="{4866C718-462A-229D-69C3-CA849C4F7038}"/>
              </a:ext>
            </a:extLst>
          </p:cNvPr>
          <p:cNvSpPr/>
          <p:nvPr/>
        </p:nvSpPr>
        <p:spPr>
          <a:xfrm>
            <a:off x="7765800" y="2376894"/>
            <a:ext cx="555309" cy="291578"/>
          </a:xfrm>
          <a:prstGeom prst="rect">
            <a:avLst/>
          </a:prstGeom>
          <a:gradFill>
            <a:gsLst>
              <a:gs pos="88068">
                <a:srgbClr val="CA0606"/>
              </a:gs>
              <a:gs pos="0">
                <a:srgbClr val="C42F1A">
                  <a:alpha val="91000"/>
                </a:srgbClr>
              </a:gs>
              <a:gs pos="24000">
                <a:srgbClr val="FF2525"/>
              </a:gs>
              <a:gs pos="100000">
                <a:srgbClr val="C00000">
                  <a:alpha val="76000"/>
                </a:srgbClr>
              </a:gs>
            </a:gsLst>
            <a:lin ang="5400000" scaled="1"/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X</a:t>
            </a:r>
          </a:p>
        </p:txBody>
      </p:sp>
      <p:sp>
        <p:nvSpPr>
          <p:cNvPr id="28" name="Shape6AppMessage_">
            <a:hlinkClick r:id="" action="ppaction://macro?name=CloseWindow"/>
            <a:extLst>
              <a:ext uri="{FF2B5EF4-FFF2-40B4-BE49-F238E27FC236}">
                <a16:creationId xmlns:a16="http://schemas.microsoft.com/office/drawing/2014/main" id="{7BD78D61-359E-AD41-7566-5A6BFFFB2840}"/>
              </a:ext>
            </a:extLst>
          </p:cNvPr>
          <p:cNvSpPr/>
          <p:nvPr/>
        </p:nvSpPr>
        <p:spPr>
          <a:xfrm>
            <a:off x="5743657" y="4183062"/>
            <a:ext cx="1038164" cy="32028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200" dirty="0">
                <a:latin typeface="Candara" panose="020E0502030303020204" pitchFamily="34" charset="0"/>
              </a:rPr>
              <a:t>OK</a:t>
            </a:r>
          </a:p>
        </p:txBody>
      </p:sp>
      <p:sp>
        <p:nvSpPr>
          <p:cNvPr id="29" name="ExclamationAppMessage_">
            <a:extLst>
              <a:ext uri="{FF2B5EF4-FFF2-40B4-BE49-F238E27FC236}">
                <a16:creationId xmlns:a16="http://schemas.microsoft.com/office/drawing/2014/main" id="{DD62B8F7-000F-7716-9708-BA1FC7117FCA}"/>
              </a:ext>
            </a:extLst>
          </p:cNvPr>
          <p:cNvSpPr/>
          <p:nvPr/>
        </p:nvSpPr>
        <p:spPr>
          <a:xfrm>
            <a:off x="5890043" y="2853650"/>
            <a:ext cx="683866" cy="589540"/>
          </a:xfrm>
          <a:prstGeom prst="triangle">
            <a:avLst/>
          </a:prstGeom>
          <a:gradFill flip="none" rotWithShape="1">
            <a:gsLst>
              <a:gs pos="0">
                <a:srgbClr val="FF8C01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000000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1000" dirty="0">
                <a:solidFill>
                  <a:srgbClr val="000000"/>
                </a:solidFill>
                <a:latin typeface="Candara" panose="020E0502030303020204" pitchFamily="34" charset="0"/>
              </a:rPr>
              <a:t> </a:t>
            </a:r>
            <a:endParaRPr lang="et-EE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ErrorAppMessage_">
            <a:extLst>
              <a:ext uri="{FF2B5EF4-FFF2-40B4-BE49-F238E27FC236}">
                <a16:creationId xmlns:a16="http://schemas.microsoft.com/office/drawing/2014/main" id="{E0D912EF-8AEF-61FF-A33D-6EB27873EBF5}"/>
              </a:ext>
            </a:extLst>
          </p:cNvPr>
          <p:cNvSpPr/>
          <p:nvPr/>
        </p:nvSpPr>
        <p:spPr>
          <a:xfrm>
            <a:off x="5965721" y="2912867"/>
            <a:ext cx="529294" cy="547294"/>
          </a:xfrm>
          <a:prstGeom prst="pentagon">
            <a:avLst/>
          </a:prstGeom>
          <a:gradFill flip="none" rotWithShape="1">
            <a:gsLst>
              <a:gs pos="0">
                <a:srgbClr val="F70366"/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andara" panose="020E0502030303020204" pitchFamily="34" charset="0"/>
              </a:rPr>
              <a:t>X</a:t>
            </a:r>
          </a:p>
          <a:p>
            <a:pPr algn="ctr"/>
            <a:r>
              <a:rPr lang="et-EE" sz="400" dirty="0">
                <a:latin typeface="Candara" panose="020E0502030303020204" pitchFamily="34" charset="0"/>
              </a:rPr>
              <a:t> 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InfoAppMessage_">
            <a:extLst>
              <a:ext uri="{FF2B5EF4-FFF2-40B4-BE49-F238E27FC236}">
                <a16:creationId xmlns:a16="http://schemas.microsoft.com/office/drawing/2014/main" id="{94701382-4FDF-BB73-2815-D1271524508E}"/>
              </a:ext>
            </a:extLst>
          </p:cNvPr>
          <p:cNvSpPr/>
          <p:nvPr/>
        </p:nvSpPr>
        <p:spPr>
          <a:xfrm>
            <a:off x="5944033" y="2881029"/>
            <a:ext cx="591836" cy="611962"/>
          </a:xfrm>
          <a:prstGeom prst="diamond">
            <a:avLst/>
          </a:prstGeom>
          <a:gradFill flip="none" rotWithShape="1">
            <a:gsLst>
              <a:gs pos="0">
                <a:srgbClr val="0012FA"/>
              </a:gs>
              <a:gs pos="100000">
                <a:srgbClr val="3366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400" dirty="0">
                <a:solidFill>
                  <a:srgbClr val="FFFFFF"/>
                </a:solidFill>
                <a:latin typeface="Candara" panose="020E0502030303020204" pitchFamily="34" charset="0"/>
              </a:rPr>
              <a:t>i</a:t>
            </a:r>
            <a:r>
              <a:rPr lang="et-EE" sz="600" dirty="0">
                <a:latin typeface="Candara" panose="020E0502030303020204" pitchFamily="34" charset="0"/>
              </a:rPr>
              <a:t> </a:t>
            </a:r>
            <a:endParaRPr lang="et-EE" sz="24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AppID" hidden="1">
            <a:extLst>
              <a:ext uri="{FF2B5EF4-FFF2-40B4-BE49-F238E27FC236}">
                <a16:creationId xmlns:a16="http://schemas.microsoft.com/office/drawing/2014/main" id="{0B0F40A7-D869-AC85-ECFD-DAA9208E8F57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30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61" name="AppTest:Properties" hidden="1">
            <a:extLst>
              <a:ext uri="{FF2B5EF4-FFF2-40B4-BE49-F238E27FC236}">
                <a16:creationId xmlns:a16="http://schemas.microsoft.com/office/drawing/2014/main" id="{B666D7C7-5A73-61DE-1FFA-DB3CE1571398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65" name="AppTest:Icon" hidden="1">
            <a:extLst>
              <a:ext uri="{FF2B5EF4-FFF2-40B4-BE49-F238E27FC236}">
                <a16:creationId xmlns:a16="http://schemas.microsoft.com/office/drawing/2014/main" id="{0F984A1D-5DCB-EC47-70A9-F5536405C29C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66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FB6B6E1-3F0F-BDC9-4285-2E2833FC5C9A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" name="TextBox 66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63B7BBA-202B-04FD-8D42-823FE0355719}"/>
                </a:ext>
              </a:extLst>
            </p:cNvPr>
            <p:cNvSpPr txBox="1"/>
            <p:nvPr/>
          </p:nvSpPr>
          <p:spPr>
            <a:xfrm>
              <a:off x="8651501" y="5185497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</p:grpSp>
      <p:sp>
        <p:nvSpPr>
          <p:cNvPr id="57" name="AppWords:Properties" hidden="1">
            <a:extLst>
              <a:ext uri="{FF2B5EF4-FFF2-40B4-BE49-F238E27FC236}">
                <a16:creationId xmlns:a16="http://schemas.microsoft.com/office/drawing/2014/main" id="{DBA30868-BD66-3846-E41C-982BB240B736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Everyone:Words</a:t>
            </a:r>
            <a:endParaRPr lang="et-EE" dirty="0"/>
          </a:p>
        </p:txBody>
      </p:sp>
      <p:grpSp>
        <p:nvGrpSpPr>
          <p:cNvPr id="58" name="AppWords:Icon" hidden="1">
            <a:extLst>
              <a:ext uri="{FF2B5EF4-FFF2-40B4-BE49-F238E27FC236}">
                <a16:creationId xmlns:a16="http://schemas.microsoft.com/office/drawing/2014/main" id="{F0E9C09F-1592-8321-AFBE-2F107541447C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358588" y="268941"/>
            <a:chExt cx="752400" cy="753035"/>
          </a:xfrm>
        </p:grpSpPr>
        <p:sp>
          <p:nvSpPr>
            <p:cNvPr id="59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CBC76858-6C7D-3CC6-9E02-8BEEB471A109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TextBox 59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198AFF8-8E81-DA75-F5A6-DCF446CAD672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 hidden="1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14400" imgH="914400"/>
        </mc:Choice>
        <mc:Fallback>
          <p:control name="AxDummy" r:id="rId1" imgW="914400" imgH="914400">
            <p:pic>
              <p:nvPicPr>
                <p:cNvPr id="3" name="AxDummy" hidden="1">
                  <a:extLst>
                    <a:ext uri="{FF2B5EF4-FFF2-40B4-BE49-F238E27FC236}">
                      <a16:creationId xmlns:a16="http://schemas.microsoft.com/office/drawing/2014/main" id="{AFCD045E-0747-2186-9C76-89597F3698B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0350" y="5730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96" name="AppDefault:Properties" hidden="1">
            <a:extLst>
              <a:ext uri="{FF2B5EF4-FFF2-40B4-BE49-F238E27FC236}">
                <a16:creationId xmlns:a16="http://schemas.microsoft.com/office/drawing/2014/main" id="{4A12B5C6-8CB6-55BC-36CE-41AD2187B2D2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97" name="AppDefault:Icon" hidden="1">
            <a:extLst>
              <a:ext uri="{FF2B5EF4-FFF2-40B4-BE49-F238E27FC236}">
                <a16:creationId xmlns:a16="http://schemas.microsoft.com/office/drawing/2014/main" id="{252AE908-E2E4-3474-B314-88BFF27009C9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98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1DB66313-80C1-1A2E-1D61-AA7FFEE88033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9" name="TextBox 98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C3FC21-D042-A43C-A189-289C47015CCC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skbar">
            <a:extLst>
              <a:ext uri="{FF2B5EF4-FFF2-40B4-BE49-F238E27FC236}">
                <a16:creationId xmlns:a16="http://schemas.microsoft.com/office/drawing/2014/main" id="{B752666E-23CF-48DF-799F-8659A276CB0C}"/>
              </a:ext>
            </a:extLst>
          </p:cNvPr>
          <p:cNvSpPr/>
          <p:nvPr/>
        </p:nvSpPr>
        <p:spPr>
          <a:xfrm>
            <a:off x="-144780" y="6521410"/>
            <a:ext cx="12536805" cy="345057"/>
          </a:xfrm>
          <a:prstGeom prst="snip2DiagRect">
            <a:avLst/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50000"/>
                </a:schemeClr>
              </a:gs>
              <a:gs pos="50000">
                <a:schemeClr val="bg2">
                  <a:lumMod val="75000"/>
                  <a:alpha val="75000"/>
                </a:schemeClr>
              </a:gs>
              <a:gs pos="100000">
                <a:schemeClr val="bg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7" name="SwitchWorkspace">
            <a:extLst>
              <a:ext uri="{FF2B5EF4-FFF2-40B4-BE49-F238E27FC236}">
                <a16:creationId xmlns:a16="http://schemas.microsoft.com/office/drawing/2014/main" id="{9A9AD059-697D-3F04-D1B3-3C13964E60E5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rgbClr val="59595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Workspace</a:t>
            </a:r>
            <a:r>
              <a:rPr lang="et-EE" sz="1600" dirty="0">
                <a:latin typeface="Candara" panose="020E0502030303020204" pitchFamily="34" charset="0"/>
              </a:rPr>
              <a:t> 1</a:t>
            </a:r>
          </a:p>
        </p:txBody>
      </p:sp>
      <p:grpSp>
        <p:nvGrpSpPr>
          <p:cNvPr id="15" name="StartButton">
            <a:extLst>
              <a:ext uri="{FF2B5EF4-FFF2-40B4-BE49-F238E27FC236}">
                <a16:creationId xmlns:a16="http://schemas.microsoft.com/office/drawing/2014/main" id="{684560EA-3806-7246-ED56-25AA575B747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16" name="StartBtnBackdrop">
              <a:hlinkClick r:id="rId4" action="ppaction://hlinksldjump"/>
              <a:extLst>
                <a:ext uri="{FF2B5EF4-FFF2-40B4-BE49-F238E27FC236}">
                  <a16:creationId xmlns:a16="http://schemas.microsoft.com/office/drawing/2014/main" id="{03F5E0E9-47F2-CB89-556F-227BC94DCE28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Bootlogo">
              <a:hlinkClick r:id="rId4" action="ppaction://hlinksldjump"/>
              <a:extLst>
                <a:ext uri="{FF2B5EF4-FFF2-40B4-BE49-F238E27FC236}">
                  <a16:creationId xmlns:a16="http://schemas.microsoft.com/office/drawing/2014/main" id="{6D7937AA-B900-A056-94E6-7CE2C77E50AB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alpha val="50000"/>
                </a:schemeClr>
              </a:gs>
              <a:gs pos="50000">
                <a:schemeClr val="tx2">
                  <a:lumMod val="75000"/>
                  <a:alpha val="75000"/>
                </a:schemeClr>
              </a:gs>
              <a:gs pos="100000">
                <a:schemeClr val="tx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11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21:07:43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12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Markus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7496280" imgH="371520"/>
        </mc:Choice>
        <mc:Fallback>
          <p:control name="AxTextBox" r:id="rId1" imgW="7496280" imgH="37152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05397" y="3847555"/>
                  <a:ext cx="7497142" cy="36933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7357" y="6858140"/>
                  <a:ext cx="647700" cy="2682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2201" name="AppPresentator" hidden="1">
            <a:extLst>
              <a:ext uri="{FF2B5EF4-FFF2-40B4-BE49-F238E27FC236}">
                <a16:creationId xmlns:a16="http://schemas.microsoft.com/office/drawing/2014/main" id="{941AE1FA-A147-D869-51FE-95DE864E728C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594274" y="1012082"/>
            <a:chExt cx="8401947" cy="4653612"/>
          </a:xfrm>
        </p:grpSpPr>
        <p:sp>
          <p:nvSpPr>
            <p:cNvPr id="62202" name="WindowFrameAppPresentator_" hidden="1">
              <a:extLst>
                <a:ext uri="{FF2B5EF4-FFF2-40B4-BE49-F238E27FC236}">
                  <a16:creationId xmlns:a16="http://schemas.microsoft.com/office/drawing/2014/main" id="{F710B0CD-A31D-9E2C-9717-86D82DBFA073}"/>
                </a:ext>
              </a:extLst>
            </p:cNvPr>
            <p:cNvSpPr/>
            <p:nvPr/>
          </p:nvSpPr>
          <p:spPr>
            <a:xfrm>
              <a:off x="1594274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3" name="WindowAppPresentator_" hidden="1">
              <a:extLst>
                <a:ext uri="{FF2B5EF4-FFF2-40B4-BE49-F238E27FC236}">
                  <a16:creationId xmlns:a16="http://schemas.microsoft.com/office/drawing/2014/main" id="{7434EAC5-796A-D0DA-24ED-5F4B5CC913CC}"/>
                </a:ext>
              </a:extLst>
            </p:cNvPr>
            <p:cNvSpPr/>
            <p:nvPr/>
          </p:nvSpPr>
          <p:spPr>
            <a:xfrm>
              <a:off x="1682818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4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2BD1939-F715-1EDF-C0F7-93B90E0C2CD8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2205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3684F4B-58DA-F9A7-E3E2-44C54E8A0FEB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06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346CA25-FDA9-CBC6-A62B-E67AC2B29053}"/>
                </a:ext>
              </a:extLst>
            </p:cNvPr>
            <p:cNvSpPr/>
            <p:nvPr/>
          </p:nvSpPr>
          <p:spPr>
            <a:xfrm>
              <a:off x="9888853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7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5F48A54-FFC2-4C53-EA61-FE9C202AA56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8" name="Shape13AppPresentator_" hidden="1">
              <a:extLst>
                <a:ext uri="{FF2B5EF4-FFF2-40B4-BE49-F238E27FC236}">
                  <a16:creationId xmlns:a16="http://schemas.microsoft.com/office/drawing/2014/main" id="{61333E93-E67A-6ACF-97C3-8E54A0E2578C}"/>
                </a:ext>
              </a:extLst>
            </p:cNvPr>
            <p:cNvSpPr/>
            <p:nvPr/>
          </p:nvSpPr>
          <p:spPr>
            <a:xfrm>
              <a:off x="1681170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09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B58C516A-5DD8-6BEC-1344-5E26CF464FCF}"/>
                </a:ext>
              </a:extLst>
            </p:cNvPr>
            <p:cNvSpPr/>
            <p:nvPr/>
          </p:nvSpPr>
          <p:spPr>
            <a:xfrm>
              <a:off x="1843154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210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EF8E6036-6EA3-0C74-53DC-DB7E1428628A}"/>
                </a:ext>
              </a:extLst>
            </p:cNvPr>
            <p:cNvSpPr/>
            <p:nvPr/>
          </p:nvSpPr>
          <p:spPr>
            <a:xfrm>
              <a:off x="2781707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211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821E60C-6D70-2792-8B09-D9179BC27D19}"/>
                </a:ext>
              </a:extLst>
            </p:cNvPr>
            <p:cNvSpPr/>
            <p:nvPr/>
          </p:nvSpPr>
          <p:spPr>
            <a:xfrm>
              <a:off x="3755892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212" name="Shape15AppPresentator_" hidden="1">
              <a:extLst>
                <a:ext uri="{FF2B5EF4-FFF2-40B4-BE49-F238E27FC236}">
                  <a16:creationId xmlns:a16="http://schemas.microsoft.com/office/drawing/2014/main" id="{ED2C6A5B-CB0D-F830-EF2A-AF512FE7B21E}"/>
                </a:ext>
              </a:extLst>
            </p:cNvPr>
            <p:cNvSpPr/>
            <p:nvPr/>
          </p:nvSpPr>
          <p:spPr>
            <a:xfrm>
              <a:off x="1682262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213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C3763AC8-8069-C7C8-6A00-456E0AB7E903}"/>
                </a:ext>
              </a:extLst>
            </p:cNvPr>
            <p:cNvSpPr/>
            <p:nvPr/>
          </p:nvSpPr>
          <p:spPr>
            <a:xfrm>
              <a:off x="2212260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214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E0555D1B-5D4E-40F3-0CDF-1959022A1246}"/>
                </a:ext>
              </a:extLst>
            </p:cNvPr>
            <p:cNvSpPr/>
            <p:nvPr/>
          </p:nvSpPr>
          <p:spPr>
            <a:xfrm>
              <a:off x="231282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5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E5DD962-02E4-7803-ADD2-1D7FD3A6E3D3}"/>
                </a:ext>
              </a:extLst>
            </p:cNvPr>
            <p:cNvSpPr/>
            <p:nvPr/>
          </p:nvSpPr>
          <p:spPr>
            <a:xfrm>
              <a:off x="1843154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16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E14CC879-EF4B-5C68-1493-4C2BAE9F83DC}"/>
                </a:ext>
              </a:extLst>
            </p:cNvPr>
            <p:cNvSpPr/>
            <p:nvPr/>
          </p:nvSpPr>
          <p:spPr>
            <a:xfrm>
              <a:off x="2782488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217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0CC66526-6EBF-1FF4-EB1C-6299D99FE519}"/>
                </a:ext>
              </a:extLst>
            </p:cNvPr>
            <p:cNvSpPr/>
            <p:nvPr/>
          </p:nvSpPr>
          <p:spPr>
            <a:xfrm>
              <a:off x="3252155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218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93E4F6AF-9AB1-4E45-CF1B-08C010C3A970}"/>
                </a:ext>
              </a:extLst>
            </p:cNvPr>
            <p:cNvSpPr/>
            <p:nvPr/>
          </p:nvSpPr>
          <p:spPr>
            <a:xfrm>
              <a:off x="9397702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9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91796E64-A9AD-A158-FDEF-1BB36234E03B}"/>
                </a:ext>
              </a:extLst>
            </p:cNvPr>
            <p:cNvSpPr/>
            <p:nvPr/>
          </p:nvSpPr>
          <p:spPr>
            <a:xfrm>
              <a:off x="89280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20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78B8DBFB-C5A9-83FD-6B46-53C9851D6D65}"/>
                </a:ext>
              </a:extLst>
            </p:cNvPr>
            <p:cNvSpPr/>
            <p:nvPr/>
          </p:nvSpPr>
          <p:spPr>
            <a:xfrm>
              <a:off x="4728050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2221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858392EC-A23C-D587-36D4-2F2C28F07B6C}"/>
                </a:ext>
              </a:extLst>
            </p:cNvPr>
            <p:cNvSpPr/>
            <p:nvPr/>
          </p:nvSpPr>
          <p:spPr>
            <a:xfrm>
              <a:off x="3756420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2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C743336-7B13-F036-0073-B6E0522DE8E9}"/>
                </a:ext>
              </a:extLst>
            </p:cNvPr>
            <p:cNvSpPr/>
            <p:nvPr/>
          </p:nvSpPr>
          <p:spPr>
            <a:xfrm>
              <a:off x="8436884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3" name="SidebarAppPresentator_" hidden="1">
              <a:extLst>
                <a:ext uri="{FF2B5EF4-FFF2-40B4-BE49-F238E27FC236}">
                  <a16:creationId xmlns:a16="http://schemas.microsoft.com/office/drawing/2014/main" id="{0739B1A3-CFBD-FCA3-F482-42D786ED82AB}"/>
                </a:ext>
              </a:extLst>
            </p:cNvPr>
            <p:cNvSpPr/>
            <p:nvPr/>
          </p:nvSpPr>
          <p:spPr>
            <a:xfrm>
              <a:off x="7201264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224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2192E452-BDBB-7128-FE15-05F80D454D0C}"/>
                </a:ext>
              </a:extLst>
            </p:cNvPr>
            <p:cNvSpPr/>
            <p:nvPr/>
          </p:nvSpPr>
          <p:spPr>
            <a:xfrm>
              <a:off x="5431625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5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0A8A4E63-8BAA-20D1-5D77-8965FB8F5469}"/>
                </a:ext>
              </a:extLst>
            </p:cNvPr>
            <p:cNvSpPr/>
            <p:nvPr/>
          </p:nvSpPr>
          <p:spPr>
            <a:xfrm>
              <a:off x="4256391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2226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EBEDE78-8B6A-26FA-B336-31CF1F5EC0FE}"/>
                </a:ext>
              </a:extLst>
            </p:cNvPr>
            <p:cNvSpPr/>
            <p:nvPr/>
          </p:nvSpPr>
          <p:spPr>
            <a:xfrm>
              <a:off x="7377044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7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B850783-1C28-1996-325D-3EA1F855F1D1}"/>
                </a:ext>
              </a:extLst>
            </p:cNvPr>
            <p:cNvSpPr/>
            <p:nvPr/>
          </p:nvSpPr>
          <p:spPr>
            <a:xfrm>
              <a:off x="7876714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8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51B8D6D-63F4-E0C6-CF74-13A0D39B2FF8}"/>
                </a:ext>
              </a:extLst>
            </p:cNvPr>
            <p:cNvSpPr/>
            <p:nvPr/>
          </p:nvSpPr>
          <p:spPr>
            <a:xfrm>
              <a:off x="8374799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9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B42F11-5064-21BD-0340-8B20A4FFBFF5}"/>
                </a:ext>
              </a:extLst>
            </p:cNvPr>
            <p:cNvSpPr/>
            <p:nvPr/>
          </p:nvSpPr>
          <p:spPr>
            <a:xfrm>
              <a:off x="8872884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0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7F961DB-001B-A057-2592-2349C15DC748}"/>
                </a:ext>
              </a:extLst>
            </p:cNvPr>
            <p:cNvSpPr/>
            <p:nvPr/>
          </p:nvSpPr>
          <p:spPr>
            <a:xfrm>
              <a:off x="9372554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1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A432F7C-7B63-970A-7C97-E7E02224DC09}"/>
                </a:ext>
              </a:extLst>
            </p:cNvPr>
            <p:cNvSpPr/>
            <p:nvPr/>
          </p:nvSpPr>
          <p:spPr>
            <a:xfrm>
              <a:off x="7377044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2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EB734C2-CE8F-7710-D1F2-BD4FB8A8BE86}"/>
                </a:ext>
              </a:extLst>
            </p:cNvPr>
            <p:cNvSpPr/>
            <p:nvPr/>
          </p:nvSpPr>
          <p:spPr>
            <a:xfrm>
              <a:off x="7876714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3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4880AC4-FB45-2A07-8320-BB4276D3F152}"/>
                </a:ext>
              </a:extLst>
            </p:cNvPr>
            <p:cNvSpPr/>
            <p:nvPr/>
          </p:nvSpPr>
          <p:spPr>
            <a:xfrm>
              <a:off x="8374799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4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771D94-501F-A27C-7071-9EB8869D2D98}"/>
                </a:ext>
              </a:extLst>
            </p:cNvPr>
            <p:cNvSpPr/>
            <p:nvPr/>
          </p:nvSpPr>
          <p:spPr>
            <a:xfrm>
              <a:off x="8872884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5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9AEF041-0C09-0ED9-DCF1-426C9495902C}"/>
                </a:ext>
              </a:extLst>
            </p:cNvPr>
            <p:cNvSpPr/>
            <p:nvPr/>
          </p:nvSpPr>
          <p:spPr>
            <a:xfrm>
              <a:off x="9372955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6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3E0BB04-471D-046A-C491-F5E7D96D0648}"/>
                </a:ext>
              </a:extLst>
            </p:cNvPr>
            <p:cNvSpPr/>
            <p:nvPr/>
          </p:nvSpPr>
          <p:spPr>
            <a:xfrm>
              <a:off x="7373806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7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4CDDCEC-275A-0FB6-93F0-C7AD5C9824DD}"/>
                </a:ext>
              </a:extLst>
            </p:cNvPr>
            <p:cNvSpPr/>
            <p:nvPr/>
          </p:nvSpPr>
          <p:spPr>
            <a:xfrm>
              <a:off x="7855245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8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CC27C07-EEF0-2E46-AB60-05C82CCFA4B3}"/>
                </a:ext>
              </a:extLst>
            </p:cNvPr>
            <p:cNvSpPr/>
            <p:nvPr/>
          </p:nvSpPr>
          <p:spPr>
            <a:xfrm>
              <a:off x="8374799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9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A1338E4-6B4A-796F-3E08-6DF37D6B97C8}"/>
                </a:ext>
              </a:extLst>
            </p:cNvPr>
            <p:cNvSpPr/>
            <p:nvPr/>
          </p:nvSpPr>
          <p:spPr>
            <a:xfrm>
              <a:off x="8885209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0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04FFADD-D8AC-2AFD-5F51-E209633E4354}"/>
                </a:ext>
              </a:extLst>
            </p:cNvPr>
            <p:cNvSpPr/>
            <p:nvPr/>
          </p:nvSpPr>
          <p:spPr>
            <a:xfrm>
              <a:off x="9372554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1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B66D212-571D-6885-3188-ABBB0087CCFF}"/>
                </a:ext>
              </a:extLst>
            </p:cNvPr>
            <p:cNvSpPr/>
            <p:nvPr/>
          </p:nvSpPr>
          <p:spPr>
            <a:xfrm>
              <a:off x="7373806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2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CA7296-8475-7C36-FEC1-20A0A5BF49A0}"/>
                </a:ext>
              </a:extLst>
            </p:cNvPr>
            <p:cNvSpPr/>
            <p:nvPr/>
          </p:nvSpPr>
          <p:spPr>
            <a:xfrm>
              <a:off x="7921664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3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23E6B5-C505-183B-3906-021088918C6A}"/>
                </a:ext>
              </a:extLst>
            </p:cNvPr>
            <p:cNvSpPr/>
            <p:nvPr/>
          </p:nvSpPr>
          <p:spPr>
            <a:xfrm>
              <a:off x="8374799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4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B79CC5C-229C-0023-2B1B-8E808F92372E}"/>
                </a:ext>
              </a:extLst>
            </p:cNvPr>
            <p:cNvSpPr/>
            <p:nvPr/>
          </p:nvSpPr>
          <p:spPr>
            <a:xfrm>
              <a:off x="8869372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5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1B32EDE-7CC9-CA5E-CEB9-AD682237EA7E}"/>
                </a:ext>
              </a:extLst>
            </p:cNvPr>
            <p:cNvSpPr/>
            <p:nvPr/>
          </p:nvSpPr>
          <p:spPr>
            <a:xfrm>
              <a:off x="9363945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6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E389911-0C0F-3289-7967-2BFD7D177168}"/>
                </a:ext>
              </a:extLst>
            </p:cNvPr>
            <p:cNvSpPr/>
            <p:nvPr/>
          </p:nvSpPr>
          <p:spPr>
            <a:xfrm>
              <a:off x="5755113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7" name="ShapeSelAppPresentator_" hidden="1">
              <a:extLst>
                <a:ext uri="{FF2B5EF4-FFF2-40B4-BE49-F238E27FC236}">
                  <a16:creationId xmlns:a16="http://schemas.microsoft.com/office/drawing/2014/main" id="{B153C8D7-4DD3-9F3A-4CC2-DA43A5FA1A69}"/>
                </a:ext>
              </a:extLst>
            </p:cNvPr>
            <p:cNvSpPr txBox="1"/>
            <p:nvPr/>
          </p:nvSpPr>
          <p:spPr>
            <a:xfrm>
              <a:off x="2550785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2248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30AB058C-28B9-2541-0894-F4F913F5BBAD}"/>
                </a:ext>
              </a:extLst>
            </p:cNvPr>
            <p:cNvSpPr/>
            <p:nvPr/>
          </p:nvSpPr>
          <p:spPr>
            <a:xfrm>
              <a:off x="8399366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2249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7FFC1765-7C97-7F4C-76F6-BA57C26740AD}"/>
                </a:ext>
              </a:extLst>
            </p:cNvPr>
            <p:cNvSpPr/>
            <p:nvPr/>
          </p:nvSpPr>
          <p:spPr>
            <a:xfrm>
              <a:off x="7672338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250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D7CDFF3B-4725-6F91-7E44-0F612FC65920}"/>
                </a:ext>
              </a:extLst>
            </p:cNvPr>
            <p:cNvSpPr/>
            <p:nvPr/>
          </p:nvSpPr>
          <p:spPr>
            <a:xfrm>
              <a:off x="7392455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2251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F3D1831-F055-C6CD-6444-4172B867005E}"/>
                </a:ext>
              </a:extLst>
            </p:cNvPr>
            <p:cNvSpPr/>
            <p:nvPr/>
          </p:nvSpPr>
          <p:spPr>
            <a:xfrm>
              <a:off x="6766651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252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817BA66-0A41-5845-01DA-613FBD69B3A7}"/>
                </a:ext>
              </a:extLst>
            </p:cNvPr>
            <p:cNvSpPr/>
            <p:nvPr/>
          </p:nvSpPr>
          <p:spPr>
            <a:xfrm>
              <a:off x="6769543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2253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AF9A2279-0659-847C-606C-358E8DA8F58E}"/>
                </a:ext>
              </a:extLst>
            </p:cNvPr>
            <p:cNvSpPr/>
            <p:nvPr/>
          </p:nvSpPr>
          <p:spPr>
            <a:xfrm>
              <a:off x="7076208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2254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84ACF4E8-3157-249F-0C5A-2610E549F816}"/>
                </a:ext>
              </a:extLst>
            </p:cNvPr>
            <p:cNvSpPr/>
            <p:nvPr/>
          </p:nvSpPr>
          <p:spPr>
            <a:xfrm>
              <a:off x="7380881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2255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896053C8-404B-FD52-6BE2-F2D505DC9882}"/>
                </a:ext>
              </a:extLst>
            </p:cNvPr>
            <p:cNvSpPr/>
            <p:nvPr/>
          </p:nvSpPr>
          <p:spPr>
            <a:xfrm>
              <a:off x="8843971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6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1CE5B01B-4978-0D2D-C5E8-AA2FCC098DF0}"/>
                </a:ext>
              </a:extLst>
            </p:cNvPr>
            <p:cNvSpPr/>
            <p:nvPr/>
          </p:nvSpPr>
          <p:spPr>
            <a:xfrm>
              <a:off x="9157840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7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D94B0EC5-964E-0D65-B128-59B2F9BA216A}"/>
                </a:ext>
              </a:extLst>
            </p:cNvPr>
            <p:cNvSpPr/>
            <p:nvPr/>
          </p:nvSpPr>
          <p:spPr>
            <a:xfrm>
              <a:off x="9455309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8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3BDB14AC-4C57-640A-4018-FCD1CBD314B6}"/>
                </a:ext>
              </a:extLst>
            </p:cNvPr>
            <p:cNvSpPr/>
            <p:nvPr/>
          </p:nvSpPr>
          <p:spPr>
            <a:xfrm>
              <a:off x="7674182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2259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C6CFC1CE-58F5-0174-8750-4E004607342D}"/>
                </a:ext>
              </a:extLst>
            </p:cNvPr>
            <p:cNvSpPr/>
            <p:nvPr/>
          </p:nvSpPr>
          <p:spPr>
            <a:xfrm>
              <a:off x="7978125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2" name="AppMessage" hidden="1">
            <a:extLst>
              <a:ext uri="{FF2B5EF4-FFF2-40B4-BE49-F238E27FC236}">
                <a16:creationId xmlns:a16="http://schemas.microsoft.com/office/drawing/2014/main" id="{F04F6688-5DED-505E-60F9-61D5F7F1D6ED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3" name="WindowFrameAppMessage_" hidden="1">
              <a:extLst>
                <a:ext uri="{FF2B5EF4-FFF2-40B4-BE49-F238E27FC236}">
                  <a16:creationId xmlns:a16="http://schemas.microsoft.com/office/drawing/2014/main" id="{D32FE7E0-B7E3-A838-D871-E8D2C3297872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AppMessage_" hidden="1">
              <a:extLst>
                <a:ext uri="{FF2B5EF4-FFF2-40B4-BE49-F238E27FC236}">
                  <a16:creationId xmlns:a16="http://schemas.microsoft.com/office/drawing/2014/main" id="{4338E7C7-5F1C-FF1F-A48F-13FB8EF49311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The system will now restart.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49FAA19-591A-B014-8493-C5323C54596A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Out of box experience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96B1116-E685-3F01-CF9E-C37E2E3DDE91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0E6DA7-D11A-1BD1-9744-53F67C43873E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" name="ExclamationAppMessage_">
              <a:extLst>
                <a:ext uri="{FF2B5EF4-FFF2-40B4-BE49-F238E27FC236}">
                  <a16:creationId xmlns:a16="http://schemas.microsoft.com/office/drawing/2014/main" id="{4EB17620-A5C7-E940-A5F2-EC9979781E47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ErrorAppMessage_" hidden="1">
              <a:extLst>
                <a:ext uri="{FF2B5EF4-FFF2-40B4-BE49-F238E27FC236}">
                  <a16:creationId xmlns:a16="http://schemas.microsoft.com/office/drawing/2014/main" id="{D09560B3-389D-D5B5-B5CF-25DD45247571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InfoAppMessage_" hidden="1">
              <a:extLst>
                <a:ext uri="{FF2B5EF4-FFF2-40B4-BE49-F238E27FC236}">
                  <a16:creationId xmlns:a16="http://schemas.microsoft.com/office/drawing/2014/main" id="{64846FC1-C0EC-DE47-9A1F-0DBF0580288B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AppSettings" hidden="1">
            <a:extLst>
              <a:ext uri="{FF2B5EF4-FFF2-40B4-BE49-F238E27FC236}">
                <a16:creationId xmlns:a16="http://schemas.microsoft.com/office/drawing/2014/main" id="{F970836B-78DA-5525-7A19-F974455B9404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12" name="WindowFrameAppSettings_" hidden="1">
              <a:extLst>
                <a:ext uri="{FF2B5EF4-FFF2-40B4-BE49-F238E27FC236}">
                  <a16:creationId xmlns:a16="http://schemas.microsoft.com/office/drawing/2014/main" id="{5EB1AD21-AA10-CD6A-B75E-1CF42DD05499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" name="WindowAppSettings_" hidden="1">
              <a:extLst>
                <a:ext uri="{FF2B5EF4-FFF2-40B4-BE49-F238E27FC236}">
                  <a16:creationId xmlns:a16="http://schemas.microsoft.com/office/drawing/2014/main" id="{5CB10A4E-B386-DC86-61A8-D8B8B108054E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6CF358-6736-49EA-9D81-D1B299981F30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1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B7DBCC0-77A6-83CF-8BA5-F6A46D6DF8A5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9477C57-EEA3-54A5-B24C-363D28896DB3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80E1772C-7A32-2D8C-46C4-EF739885F1DD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C0925511-BAEC-956C-AF60-FB718E07085B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B8CA9A3-6E44-9DA0-7741-06702CC0B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00A9C944-AB1F-9C8C-73A0-2991FE6726DC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EC030E43-C614-4FF8-B4FE-634C6EE9AE2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2" name="Shape11AppSettings_" hidden="1">
              <a:extLst>
                <a:ext uri="{FF2B5EF4-FFF2-40B4-BE49-F238E27FC236}">
                  <a16:creationId xmlns:a16="http://schemas.microsoft.com/office/drawing/2014/main" id="{37770388-5708-7435-3CC4-443E2DEBA48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14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F75944D2-6577-3D87-CA48-4648DFF03FEF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32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59557E3-2C92-3ADB-D0C3-5354E1DB27A9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3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1BC0E892-A8CC-3F8C-1BD9-F370A1D46EB7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34" name="Shape16AppSettings_" hidden="1">
              <a:extLst>
                <a:ext uri="{FF2B5EF4-FFF2-40B4-BE49-F238E27FC236}">
                  <a16:creationId xmlns:a16="http://schemas.microsoft.com/office/drawing/2014/main" id="{9EF95EBA-F5EC-6F6D-084C-5CFC62AD27A6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35" name="Shape17AppSettings_" hidden="1">
              <a:extLst>
                <a:ext uri="{FF2B5EF4-FFF2-40B4-BE49-F238E27FC236}">
                  <a16:creationId xmlns:a16="http://schemas.microsoft.com/office/drawing/2014/main" id="{CC63890A-90FF-19A3-E490-73FF6F49B2C1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36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0175D9DF-BCAA-D3D2-4375-2BD899DFA49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7" name="Shape19AppSettings_" hidden="1">
              <a:extLst>
                <a:ext uri="{FF2B5EF4-FFF2-40B4-BE49-F238E27FC236}">
                  <a16:creationId xmlns:a16="http://schemas.microsoft.com/office/drawing/2014/main" id="{FC710871-5E75-99DC-CFA4-EDD5CD7FAE19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38" name="106*20*E*Shape20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AE77AD2D-7868-0375-CCC2-A500F7187C31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9" name="160*20*SE*Shape22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B67A4EAB-60D8-F17A-6314-473CF10AB0F0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0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C2219FBF-B68B-B904-5EEA-C52EF7BA7C29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41" name="TextBox 52AppSettings_" hidden="1">
              <a:extLst>
                <a:ext uri="{FF2B5EF4-FFF2-40B4-BE49-F238E27FC236}">
                  <a16:creationId xmlns:a16="http://schemas.microsoft.com/office/drawing/2014/main" id="{5B1F0ECC-78F4-1E8C-52A6-0DF80950D9FB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42" name="Straight Connector 54AppSettings_" hidden="1">
              <a:extLst>
                <a:ext uri="{FF2B5EF4-FFF2-40B4-BE49-F238E27FC236}">
                  <a16:creationId xmlns:a16="http://schemas.microsoft.com/office/drawing/2014/main" id="{1F671799-8F67-50FB-8342-6BC45CD9EDDC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55AppSettings_" hidden="1">
              <a:extLst>
                <a:ext uri="{FF2B5EF4-FFF2-40B4-BE49-F238E27FC236}">
                  <a16:creationId xmlns:a16="http://schemas.microsoft.com/office/drawing/2014/main" id="{4B4A2D4E-8A17-9F67-26B5-1D5E45E7061F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44" name="Straight Connector 56AppSettings_" hidden="1">
              <a:extLst>
                <a:ext uri="{FF2B5EF4-FFF2-40B4-BE49-F238E27FC236}">
                  <a16:creationId xmlns:a16="http://schemas.microsoft.com/office/drawing/2014/main" id="{9070A4BF-2F9D-2867-2708-E1C3E1B90013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61AppSettings_" hidden="1">
              <a:extLst>
                <a:ext uri="{FF2B5EF4-FFF2-40B4-BE49-F238E27FC236}">
                  <a16:creationId xmlns:a16="http://schemas.microsoft.com/office/drawing/2014/main" id="{1F0BBE05-0F05-3EA6-DD11-A6CD01B87B9A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46" name="Straight Connector 62AppSettings_" hidden="1">
              <a:extLst>
                <a:ext uri="{FF2B5EF4-FFF2-40B4-BE49-F238E27FC236}">
                  <a16:creationId xmlns:a16="http://schemas.microsoft.com/office/drawing/2014/main" id="{BAB219CD-5FFB-4998-A12A-0079E71DD7EB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177" name="AppGuess" hidden="1">
            <a:extLst>
              <a:ext uri="{FF2B5EF4-FFF2-40B4-BE49-F238E27FC236}">
                <a16:creationId xmlns:a16="http://schemas.microsoft.com/office/drawing/2014/main" id="{0624BAC6-4E80-E86B-43C4-FF873FAA4564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788042" y="2277498"/>
            <a:chExt cx="4615916" cy="2303004"/>
          </a:xfrm>
        </p:grpSpPr>
        <p:sp>
          <p:nvSpPr>
            <p:cNvPr id="63178" name="WindowFrameAppGuess_" hidden="1">
              <a:extLst>
                <a:ext uri="{FF2B5EF4-FFF2-40B4-BE49-F238E27FC236}">
                  <a16:creationId xmlns:a16="http://schemas.microsoft.com/office/drawing/2014/main" id="{2BB2AEE7-353E-5572-19E0-0E9962F340F4}"/>
                </a:ext>
              </a:extLst>
            </p:cNvPr>
            <p:cNvSpPr/>
            <p:nvPr/>
          </p:nvSpPr>
          <p:spPr>
            <a:xfrm>
              <a:off x="3788042" y="2277529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79" name="WindowAppGuess_" hidden="1">
              <a:extLst>
                <a:ext uri="{FF2B5EF4-FFF2-40B4-BE49-F238E27FC236}">
                  <a16:creationId xmlns:a16="http://schemas.microsoft.com/office/drawing/2014/main" id="{5F1CF131-DE20-CDD0-6772-9AF377770DD2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0" name="WindowTitleAppGues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041F5B0-1049-492D-04FA-81D2D020D219}"/>
                </a:ext>
              </a:extLst>
            </p:cNvPr>
            <p:cNvSpPr txBox="1"/>
            <p:nvPr/>
          </p:nvSpPr>
          <p:spPr>
            <a:xfrm>
              <a:off x="3874936" y="2286992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3181" name="CloseAppGues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E14F77-0127-8913-58B5-BFE5B1579637}"/>
                </a:ext>
              </a:extLst>
            </p:cNvPr>
            <p:cNvSpPr/>
            <p:nvPr/>
          </p:nvSpPr>
          <p:spPr>
            <a:xfrm>
              <a:off x="7726597" y="2277529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182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F342B4-BD09-C014-CA2D-5EC44B6211B9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3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4A3D0CF3-1085-F973-E546-E8B2692EB1A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3184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21094792-65BB-4858-AF8E-23744B6D2EF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3185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144B42B-1B88-80EF-7A58-999D157F15E5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3186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803666E3-C2FC-0BBB-008D-787AF1ECF4D1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3187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E2A3A83B-04E3-7180-02B7-4EB915D63C0F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3188" name="Shape11AppGuess_" hidden="1">
              <a:extLst>
                <a:ext uri="{FF2B5EF4-FFF2-40B4-BE49-F238E27FC236}">
                  <a16:creationId xmlns:a16="http://schemas.microsoft.com/office/drawing/2014/main" id="{FFA40750-6070-4F2D-C253-21E4BDC1DE66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3189" name="MinimizeAppGues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23467B8F-C372-340E-AD07-1DF58E573C21}"/>
                </a:ext>
              </a:extLst>
            </p:cNvPr>
            <p:cNvSpPr/>
            <p:nvPr/>
          </p:nvSpPr>
          <p:spPr>
            <a:xfrm>
              <a:off x="7168294" y="227749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3646" name="AppTest" hidden="1">
            <a:extLst>
              <a:ext uri="{FF2B5EF4-FFF2-40B4-BE49-F238E27FC236}">
                <a16:creationId xmlns:a16="http://schemas.microsoft.com/office/drawing/2014/main" id="{577F55EB-1A85-D942-090B-08D603F60F33}"/>
              </a:ext>
            </a:extLst>
          </p:cNvPr>
          <p:cNvGrpSpPr/>
          <p:nvPr/>
        </p:nvGrpSpPr>
        <p:grpSpPr>
          <a:xfrm>
            <a:off x="1704124" y="1070945"/>
            <a:ext cx="8936982" cy="4863690"/>
            <a:chOff x="1704124" y="1070945"/>
            <a:chExt cx="8936982" cy="4863690"/>
          </a:xfrm>
        </p:grpSpPr>
        <p:sp>
          <p:nvSpPr>
            <p:cNvPr id="63647" name="WindowFrameAppTest_" hidden="1">
              <a:extLst>
                <a:ext uri="{FF2B5EF4-FFF2-40B4-BE49-F238E27FC236}">
                  <a16:creationId xmlns:a16="http://schemas.microsoft.com/office/drawing/2014/main" id="{D6A78EE1-E5FC-2D9A-982C-AACEF4B4F4B2}"/>
                </a:ext>
              </a:extLst>
            </p:cNvPr>
            <p:cNvSpPr/>
            <p:nvPr/>
          </p:nvSpPr>
          <p:spPr>
            <a:xfrm>
              <a:off x="1704124" y="1071309"/>
              <a:ext cx="8936982" cy="486332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8" name="WindowAppTest_" hidden="1">
              <a:extLst>
                <a:ext uri="{FF2B5EF4-FFF2-40B4-BE49-F238E27FC236}">
                  <a16:creationId xmlns:a16="http://schemas.microsoft.com/office/drawing/2014/main" id="{3DEE972E-EEEE-CCFD-4E1C-9D7981452026}"/>
                </a:ext>
              </a:extLst>
            </p:cNvPr>
            <p:cNvSpPr/>
            <p:nvPr/>
          </p:nvSpPr>
          <p:spPr>
            <a:xfrm>
              <a:off x="1792800" y="1362887"/>
              <a:ext cx="8740728" cy="447173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9" name="WindowTitleAppTes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573B2B4-3D36-34E4-B1CF-2138C3FF560A}"/>
                </a:ext>
              </a:extLst>
            </p:cNvPr>
            <p:cNvSpPr txBox="1"/>
            <p:nvPr/>
          </p:nvSpPr>
          <p:spPr>
            <a:xfrm>
              <a:off x="1792801" y="1080772"/>
              <a:ext cx="762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Test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application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3650" name="CloseAppTes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1DFE732-4AD8-376B-299E-EA2389AF4136}"/>
                </a:ext>
              </a:extLst>
            </p:cNvPr>
            <p:cNvSpPr/>
            <p:nvPr/>
          </p:nvSpPr>
          <p:spPr>
            <a:xfrm>
              <a:off x="9976403" y="107094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651" name="HandleAppTes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70033DB-6DA9-4FB4-E0DD-48E4E7E302B2}"/>
                </a:ext>
              </a:extLst>
            </p:cNvPr>
            <p:cNvSpPr/>
            <p:nvPr/>
          </p:nvSpPr>
          <p:spPr>
            <a:xfrm>
              <a:off x="10533528" y="583462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2" name="MinimizeAppTes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38B9482-93AD-EAC2-DD3C-E0A168ECCBC4}"/>
                </a:ext>
              </a:extLst>
            </p:cNvPr>
            <p:cNvSpPr/>
            <p:nvPr/>
          </p:nvSpPr>
          <p:spPr>
            <a:xfrm>
              <a:off x="9417461" y="107167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3" name="NamePromptAppTest_" hidden="1">
              <a:extLst>
                <a:ext uri="{FF2B5EF4-FFF2-40B4-BE49-F238E27FC236}">
                  <a16:creationId xmlns:a16="http://schemas.microsoft.com/office/drawing/2014/main" id="{1C14DF88-4371-6E3D-359D-DE69B07F5C84}"/>
                </a:ext>
              </a:extLst>
            </p:cNvPr>
            <p:cNvSpPr txBox="1"/>
            <p:nvPr/>
          </p:nvSpPr>
          <p:spPr>
            <a:xfrm>
              <a:off x="2232211" y="2875234"/>
              <a:ext cx="278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/>
                <a:t>Please</a:t>
              </a:r>
              <a:r>
                <a:rPr lang="et-EE" dirty="0"/>
                <a:t> </a:t>
              </a:r>
              <a:r>
                <a:rPr lang="et-EE" dirty="0" err="1"/>
                <a:t>enter</a:t>
              </a:r>
              <a:r>
                <a:rPr lang="et-EE" dirty="0"/>
                <a:t> </a:t>
              </a:r>
              <a:r>
                <a:rPr lang="et-EE" dirty="0" err="1"/>
                <a:t>your</a:t>
              </a:r>
              <a:r>
                <a:rPr lang="et-EE" dirty="0"/>
                <a:t> </a:t>
              </a:r>
              <a:r>
                <a:rPr lang="et-EE" dirty="0" err="1"/>
                <a:t>name</a:t>
              </a:r>
              <a:r>
                <a:rPr lang="et-EE" dirty="0"/>
                <a:t>?</a:t>
              </a:r>
            </a:p>
          </p:txBody>
        </p:sp>
        <p:sp>
          <p:nvSpPr>
            <p:cNvPr id="63654" name="AXTextBox1AppTest_" hidden="1">
              <a:extLst>
                <a:ext uri="{FF2B5EF4-FFF2-40B4-BE49-F238E27FC236}">
                  <a16:creationId xmlns:a16="http://schemas.microsoft.com/office/drawing/2014/main" id="{80189291-D6D3-A5DC-A955-AE4F18D39523}"/>
                </a:ext>
              </a:extLst>
            </p:cNvPr>
            <p:cNvSpPr/>
            <p:nvPr/>
          </p:nvSpPr>
          <p:spPr>
            <a:xfrm>
              <a:off x="2310247" y="3390355"/>
              <a:ext cx="749714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55" name="ConfirmButtonAppTest_" hidden="1">
              <a:hlinkClick r:id="" action="ppaction://macro?name=AppTestConfirm"/>
              <a:extLst>
                <a:ext uri="{FF2B5EF4-FFF2-40B4-BE49-F238E27FC236}">
                  <a16:creationId xmlns:a16="http://schemas.microsoft.com/office/drawing/2014/main" id="{908EDAA7-9F3E-7864-5701-FDBCA3A50E75}"/>
                </a:ext>
              </a:extLst>
            </p:cNvPr>
            <p:cNvSpPr/>
            <p:nvPr/>
          </p:nvSpPr>
          <p:spPr>
            <a:xfrm>
              <a:off x="2310247" y="401486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Confirm</a:t>
              </a:r>
            </a:p>
          </p:txBody>
        </p:sp>
      </p:grpSp>
      <p:grpSp>
        <p:nvGrpSpPr>
          <p:cNvPr id="64157" name="AppWords" hidden="1">
            <a:extLst>
              <a:ext uri="{FF2B5EF4-FFF2-40B4-BE49-F238E27FC236}">
                <a16:creationId xmlns:a16="http://schemas.microsoft.com/office/drawing/2014/main" id="{DA2C3163-8C02-DB53-6B1D-D64CC239EB96}"/>
              </a:ext>
            </a:extLst>
          </p:cNvPr>
          <p:cNvGrpSpPr/>
          <p:nvPr/>
        </p:nvGrpSpPr>
        <p:grpSpPr>
          <a:xfrm>
            <a:off x="2311772" y="820800"/>
            <a:ext cx="7472207" cy="5382260"/>
            <a:chOff x="2311772" y="820800"/>
            <a:chExt cx="7472207" cy="5382260"/>
          </a:xfrm>
        </p:grpSpPr>
        <p:sp>
          <p:nvSpPr>
            <p:cNvPr id="64158" name="WindowFrameAppWords_" hidden="1">
              <a:extLst>
                <a:ext uri="{FF2B5EF4-FFF2-40B4-BE49-F238E27FC236}">
                  <a16:creationId xmlns:a16="http://schemas.microsoft.com/office/drawing/2014/main" id="{71DFA7E8-3F66-9724-5A62-686B35490F41}"/>
                </a:ext>
              </a:extLst>
            </p:cNvPr>
            <p:cNvSpPr/>
            <p:nvPr/>
          </p:nvSpPr>
          <p:spPr>
            <a:xfrm>
              <a:off x="2311772" y="820857"/>
              <a:ext cx="7467601" cy="538220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159" name="WindowAppWords_" hidden="1">
              <a:extLst>
                <a:ext uri="{FF2B5EF4-FFF2-40B4-BE49-F238E27FC236}">
                  <a16:creationId xmlns:a16="http://schemas.microsoft.com/office/drawing/2014/main" id="{50F87943-4FA2-2F16-12C5-492678143284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160" name="WindowTitleAppWord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1AB772D-32A8-BF2C-B683-7BF379713147}"/>
                </a:ext>
              </a:extLst>
            </p:cNvPr>
            <p:cNvSpPr txBox="1"/>
            <p:nvPr/>
          </p:nvSpPr>
          <p:spPr>
            <a:xfrm>
              <a:off x="2400450" y="830321"/>
              <a:ext cx="6152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Words – New document</a:t>
              </a:r>
            </a:p>
          </p:txBody>
        </p:sp>
        <p:sp>
          <p:nvSpPr>
            <p:cNvPr id="64161" name="CloseAppWord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ABD159E-B926-FB35-C44F-62A9176212A8}"/>
                </a:ext>
              </a:extLst>
            </p:cNvPr>
            <p:cNvSpPr/>
            <p:nvPr/>
          </p:nvSpPr>
          <p:spPr>
            <a:xfrm>
              <a:off x="9116696" y="820800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162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E7340A-CE7A-2247-269F-38DACF57E527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163" name="MinimizeAppWord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3FFF224-D025-F84A-2A74-8FB1D8CF64C4}"/>
                </a:ext>
              </a:extLst>
            </p:cNvPr>
            <p:cNvSpPr/>
            <p:nvPr/>
          </p:nvSpPr>
          <p:spPr>
            <a:xfrm>
              <a:off x="8557754" y="8208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164" name="WYSIWYGbackdropAppWords_" hidden="1">
              <a:extLst>
                <a:ext uri="{FF2B5EF4-FFF2-40B4-BE49-F238E27FC236}">
                  <a16:creationId xmlns:a16="http://schemas.microsoft.com/office/drawing/2014/main" id="{905B3AC0-8ABA-10A8-2E74-ED1614E77043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65" name="DateTime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E29B0320-FE6C-0A1D-AA89-AF474D4585C8}"/>
                </a:ext>
              </a:extLst>
            </p:cNvPr>
            <p:cNvSpPr/>
            <p:nvPr/>
          </p:nvSpPr>
          <p:spPr>
            <a:xfrm>
              <a:off x="8058241" y="1585685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64166" name="AXTextBox1AppWords_" hidden="1">
              <a:extLst>
                <a:ext uri="{FF2B5EF4-FFF2-40B4-BE49-F238E27FC236}">
                  <a16:creationId xmlns:a16="http://schemas.microsoft.com/office/drawing/2014/main" id="{D41FD307-F1F8-5EC5-F978-7BC6D3F95480}"/>
                </a:ext>
              </a:extLst>
            </p:cNvPr>
            <p:cNvSpPr/>
            <p:nvPr/>
          </p:nvSpPr>
          <p:spPr>
            <a:xfrm>
              <a:off x="2894533" y="2106550"/>
              <a:ext cx="621853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67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5234F7BA-A65C-EF8D-1D47-A7F509FD90D7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4168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C87D11FE-8887-EBA2-818E-995B339504AE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4169" name="Save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931BF99D-646D-23C8-3389-146D99FEF2B6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4170" name="SaveAs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95D1057F-0D31-A414-07C1-112D075A5BB3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64171" name="BoldToggle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FCC3CE31-234D-BBB2-FB2E-7EF6E730C36D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4172" name="ItalicToggle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73CF3F82-A907-AFB2-C11D-DB4B5F9901AD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4173" name="UnderlineToggle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2AAF1BB8-FD95-12F7-3A40-D0A6F980C53C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4174" name="StrikethroughToggle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4C932CF8-55E2-C5F2-AF62-5793F503E7D2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4175" name="AlignLeft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8E5AA1C8-93B6-8E66-8A51-DE8D36418413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64176" name="AlignCenter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54164CBA-BE91-8708-12AF-78BD69E3955E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64177" name="AlignRightButton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E098C324-B36C-6ECC-C801-6D92E9679B83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64178" name="ResetFont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840AF932-0DB1-F5E1-0D16-97DD314979E6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64179" name="GrowFont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30B8DAC2-15C8-D90A-DDA1-428984CD7367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4180" name="ShrinkFontAppWords_" hidden="1">
              <a:hlinkClick r:id="" action="ppaction://macro?name=AppWordsSave"/>
              <a:extLst>
                <a:ext uri="{FF2B5EF4-FFF2-40B4-BE49-F238E27FC236}">
                  <a16:creationId xmlns:a16="http://schemas.microsoft.com/office/drawing/2014/main" id="{B4BD6B1F-F274-6F8C-3685-A4A0939FCC8F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4181" name="SizeLabelAppWords_" hidden="1">
              <a:extLst>
                <a:ext uri="{FF2B5EF4-FFF2-40B4-BE49-F238E27FC236}">
                  <a16:creationId xmlns:a16="http://schemas.microsoft.com/office/drawing/2014/main" id="{CE7963F2-A13D-C07B-7F19-C333C3F9F788}"/>
                </a:ext>
              </a:extLst>
            </p:cNvPr>
            <p:cNvSpPr txBox="1"/>
            <p:nvPr/>
          </p:nvSpPr>
          <p:spPr>
            <a:xfrm>
              <a:off x="5678635" y="1594681"/>
              <a:ext cx="6027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64182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81E698EB-159C-6150-A92D-B408564F3F56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3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2ED8159-1947-E143-0905-515B23F1CC78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4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D577342-3819-37C7-6606-3DA91D812108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5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EF2628C-E2D2-75D0-1E25-400FA7684EFA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6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85230FD-64E6-8A0E-42BF-6C22918B8A4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7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99E15F5-180B-F19D-6E88-E162E2B57A01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8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CC6A916-09E7-E18E-964C-FB12B7C4A8D5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89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86A5284-74FA-7B87-1341-11B8A98D1DE3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90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24E70AC-2032-6910-777C-E21AF091378D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91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2C1C6FE-F391-883E-CE53-BCCCE1710E53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92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B7300318-9CBD-D29C-DAFF-DD3C6ACFE247}"/>
                </a:ext>
              </a:extLst>
            </p:cNvPr>
            <p:cNvSpPr/>
            <p:nvPr/>
          </p:nvSpPr>
          <p:spPr>
            <a:xfrm>
              <a:off x="7466292" y="1585584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64193" name="FontButtonAppWords_" hidden="1">
              <a:hlinkClick r:id="" action="ppaction://macro?name=AssocWords"/>
              <a:extLst>
                <a:ext uri="{FF2B5EF4-FFF2-40B4-BE49-F238E27FC236}">
                  <a16:creationId xmlns:a16="http://schemas.microsoft.com/office/drawing/2014/main" id="{2E25DEC1-938A-4CC3-1503-68F7ECD2508A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</p:grpSp>
      <p:grpSp>
        <p:nvGrpSpPr>
          <p:cNvPr id="64705" name="AppInputBox">
            <a:extLst>
              <a:ext uri="{FF2B5EF4-FFF2-40B4-BE49-F238E27FC236}">
                <a16:creationId xmlns:a16="http://schemas.microsoft.com/office/drawing/2014/main" id="{6F4CEBA3-1CE9-75CF-7645-3CF1A43C128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4706" name="WindowFrameAppInputBox_" hidden="1">
              <a:extLst>
                <a:ext uri="{FF2B5EF4-FFF2-40B4-BE49-F238E27FC236}">
                  <a16:creationId xmlns:a16="http://schemas.microsoft.com/office/drawing/2014/main" id="{C0556F66-FBB2-FA11-DBBA-067DEE49B4BA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07" name="WindowAppInputBox_" hidden="1">
              <a:extLst>
                <a:ext uri="{FF2B5EF4-FFF2-40B4-BE49-F238E27FC236}">
                  <a16:creationId xmlns:a16="http://schemas.microsoft.com/office/drawing/2014/main" id="{FE7E0831-2A37-825D-0A17-EA0EF058FCDA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08" name="WindowTitleAppInputBox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9CA67BC-86F4-AD99-3B09-EAE222F39497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Login screen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4709" name="CloseAppInputBox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E31E9BE-F032-DFD0-48D4-46C91F4B7DE7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10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CE90D7C0-BC0E-57FE-5741-E8B1942F9B96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4711" name="AXTextBox1AppInputBox_" hidden="1">
              <a:extLst>
                <a:ext uri="{FF2B5EF4-FFF2-40B4-BE49-F238E27FC236}">
                  <a16:creationId xmlns:a16="http://schemas.microsoft.com/office/drawing/2014/main" id="{F07808F3-3E20-0F56-C264-013938CFFD3B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4871" name="AppNotes" hidden="1">
            <a:extLst>
              <a:ext uri="{FF2B5EF4-FFF2-40B4-BE49-F238E27FC236}">
                <a16:creationId xmlns:a16="http://schemas.microsoft.com/office/drawing/2014/main" id="{31879306-E9C1-D223-978D-1D1E28591BF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3892551" y="2071602"/>
            <a:chExt cx="4406899" cy="2714796"/>
          </a:xfrm>
        </p:grpSpPr>
        <p:sp>
          <p:nvSpPr>
            <p:cNvPr id="64872" name="WindowFrameAppNotes_" hidden="1">
              <a:extLst>
                <a:ext uri="{FF2B5EF4-FFF2-40B4-BE49-F238E27FC236}">
                  <a16:creationId xmlns:a16="http://schemas.microsoft.com/office/drawing/2014/main" id="{169109EC-60C5-D769-727C-73AF38101E5D}"/>
                </a:ext>
              </a:extLst>
            </p:cNvPr>
            <p:cNvSpPr/>
            <p:nvPr/>
          </p:nvSpPr>
          <p:spPr>
            <a:xfrm>
              <a:off x="3892551" y="2074950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873" name="WindowAppNotes_" hidden="1">
              <a:extLst>
                <a:ext uri="{FF2B5EF4-FFF2-40B4-BE49-F238E27FC236}">
                  <a16:creationId xmlns:a16="http://schemas.microsoft.com/office/drawing/2014/main" id="{C975D853-2B72-76DD-B2CD-9C2D19FBD0D6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4874" name="AXTextBox1AppNotes_" hidden="1">
              <a:extLst>
                <a:ext uri="{FF2B5EF4-FFF2-40B4-BE49-F238E27FC236}">
                  <a16:creationId xmlns:a16="http://schemas.microsoft.com/office/drawing/2014/main" id="{0BDFECBC-13E3-BBE2-E226-D68290113751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875" name="WindowTitleAppNote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203BAB7-88A8-3C4F-6FAB-060180A2B650}"/>
                </a:ext>
              </a:extLst>
            </p:cNvPr>
            <p:cNvSpPr txBox="1"/>
            <p:nvPr/>
          </p:nvSpPr>
          <p:spPr>
            <a:xfrm>
              <a:off x="3979447" y="2084413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4876" name="CloseAppNot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BDF244B-A905-5A40-27CB-4DD345F4F0C1}"/>
                </a:ext>
              </a:extLst>
            </p:cNvPr>
            <p:cNvSpPr/>
            <p:nvPr/>
          </p:nvSpPr>
          <p:spPr>
            <a:xfrm>
              <a:off x="7613400" y="20718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877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9EC2A7E-8FD3-A852-05B8-F593850DEEBD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878" name="MinimizeAppNote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5EA2848-B31D-0DF6-0A5E-611F9A2274BF}"/>
                </a:ext>
              </a:extLst>
            </p:cNvPr>
            <p:cNvSpPr/>
            <p:nvPr/>
          </p:nvSpPr>
          <p:spPr>
            <a:xfrm>
              <a:off x="7050722" y="207160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879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E6ABD46C-72C6-8E81-5D8E-347F38740A3E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4880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8D1B097F-B7AA-F5F0-5493-E1277BA4D340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4881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033FFAF8-967D-54D7-5ADA-4E95FC64BE1C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4139" name="AppMenu" hidden="1">
            <a:extLst>
              <a:ext uri="{FF2B5EF4-FFF2-40B4-BE49-F238E27FC236}">
                <a16:creationId xmlns:a16="http://schemas.microsoft.com/office/drawing/2014/main" id="{8A3FAFA4-4281-134C-F1D3-5EF8EA42A7B4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62146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9D7D16D-6EED-7F59-F938-E15EC87AC778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7" name="Shape5AppMenu_">
              <a:extLst>
                <a:ext uri="{FF2B5EF4-FFF2-40B4-BE49-F238E27FC236}">
                  <a16:creationId xmlns:a16="http://schemas.microsoft.com/office/drawing/2014/main" id="{0746A7CB-6E26-C5B8-F690-269D992F858D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8" name="GreetingAppMenu_">
              <a:extLst>
                <a:ext uri="{FF2B5EF4-FFF2-40B4-BE49-F238E27FC236}">
                  <a16:creationId xmlns:a16="http://schemas.microsoft.com/office/drawing/2014/main" id="{FD6C8FDC-0748-F973-F902-8C7BA67A25C6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Markus!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149" name="BackgroundAppMenu_">
              <a:extLst>
                <a:ext uri="{FF2B5EF4-FFF2-40B4-BE49-F238E27FC236}">
                  <a16:creationId xmlns:a16="http://schemas.microsoft.com/office/drawing/2014/main" id="{C20590FD-F533-E287-D211-FE527324D3D6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0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52DA1D99-3F6C-0294-4432-3410C069F157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2151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D96063-4664-88E1-D391-725E460A36A5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2152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A7B085A8-1091-A87C-F820-C5CDE11125BC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2153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F304C7DA-13AB-73AE-82B0-753F5B72D72A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62145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E6296CA-E06D-B9CF-E2F5-E6860DFF41DD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4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DFBCDB3-3C4A-91F8-4D68-A8DBD4A79BAD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2155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3C3F248B-E639-D7A7-30A9-78F5304CA60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62157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F7AA084-66F6-D4BF-3ADD-5A4BB9FB2E6A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8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EF16CDB-1696-5B83-F992-E5F8AB04DCB3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9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94DE8F-6E5D-8890-EA68-3C1C1903BD94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0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C9E45B9-50AC-E8A9-8C97-264A8DA6B7F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1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439939-62D1-22D1-53BE-DAB24540DAC1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2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7E57416-2910-08CF-CC37-F19709CC0A34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3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9FFC681-D6F4-4276-D8C7-FAF8193521EE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4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D1EFE79-A7F5-3F91-6FF3-6E72E55D5FC0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5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DBD85AB-C7BB-B39E-F3AE-F5586794DC47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6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B91B54-33A4-D284-A6D3-67CBB88114FC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7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A2CDE-3E7A-EEFF-3BFB-11737AD9971A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8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5026798-62DA-F0F8-E203-2D3D63A126F2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69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6804A34-B7C2-2732-211E-F339F564D270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0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F917E8-233A-7D95-DAA5-90855F315803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1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42E61FE-6FBF-9965-DD3F-C7407123D263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2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C297BC-D2D6-FDFB-AE67-369D56463269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3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5E81D29-3A15-3D32-4C9C-F2C96149F41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4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95D32-F985-3A16-275B-C185F3B1C8F6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5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8AFF914-A0E2-34B3-704B-8543A18C64FE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6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B4712F2-A157-2CFB-362B-C1CBD056E66A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77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236D35-C5DF-042D-5CC4-D6E86C225A35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2179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3302AFEC-4BFB-7419-9302-8FD67B40871E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80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C5C6403-35E5-0A5C-13B0-B2385852FEE0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181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E9E6A76-35DE-4521-0909-68DE08DF9F69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182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4DB8869-472B-8B75-0DE7-6889407DE802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62184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D5CBEB2-964B-B17D-B3DB-27D5730A0E28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85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FE44B45-7710-B717-A390-AF6ABBC6363C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86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1E36E75-3F9A-F411-8D40-68E6FA9DA439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87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64073D3-A56B-ABAD-FA4F-BAAD20706FDA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2189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1D69BB5-9E47-F0D2-A1EF-518D72730AC7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0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5B899E09-05BB-CC58-C7BE-0A51A0DD4D78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2191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D48E49B-7AF9-F6A8-13EB-A373E3DB451C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62193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0539E8F-C0CA-716B-CEB7-F5B3E8924500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4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DE33C69-82F8-0373-2AD0-C600E62D93D6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5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E725C59-2D4F-4ACA-9E7B-6FD925611D55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6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0745FD3-2D74-6DBE-0B85-B329D897835C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7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6822A45-156A-B08E-5B17-CCDFCFDAA8FF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8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E4A13FD-CB45-2EE6-B692-33D1D9786876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99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A45E59-612D-1916-5810-702C0C405B4E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00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7499CB3-1C9C-C019-5803-4C2EE9FBDFFF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2261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5F7FD403-37BC-91CA-79CC-4A686134830F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262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BEDD6851-F715-DD0B-1AB9-8660F0E22D0D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2263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8B0B0F80-32EF-07A5-84C3-F0E478B70DBE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2265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A40F9345-8E31-760A-8E6C-DBA8323D7B3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266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83C784F-D9F0-17E4-0CDB-EFDF27023346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2267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55E5CBA-4BC7-7583-29D6-28D251E11F52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2268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21B614B-A67E-E2BF-6D58-1371F07122EC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2270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E5C53FB-0E87-FB55-4248-38570586289C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71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EAEB7D3-CAE7-E82A-2A73-319A5F4BFACC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28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FFC9719B-4475-C2C0-1EC0-BAB8B7CA3120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4129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EFA03AB-368E-439F-F0EC-5E6D9F179FE2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30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D9B67705-B43D-EC5F-A70F-4624659C1946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64132" name="Icon10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EE388E9-DACE-F03E-48A4-74F803B40D62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33" name="Icon10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3419FD48-FFD8-435A-FFB2-7AB8EE1682F0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64134" name="Label10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BBE15636-6275-80A8-AA50-F5FB72E498AB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  <p:sp>
          <p:nvSpPr>
            <p:cNvPr id="64136" name="Icon11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5D40D5D-4459-1FD4-0F70-A76069720B31}"/>
                </a:ext>
              </a:extLst>
            </p:cNvPr>
            <p:cNvSpPr/>
            <p:nvPr/>
          </p:nvSpPr>
          <p:spPr>
            <a:xfrm>
              <a:off x="35421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137" name="Icon11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F9BCA600-F6C0-7C8C-63CC-728276F0BB32}"/>
                </a:ext>
              </a:extLst>
            </p:cNvPr>
            <p:cNvSpPr txBox="1"/>
            <p:nvPr/>
          </p:nvSpPr>
          <p:spPr>
            <a:xfrm>
              <a:off x="35735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64138" name="Label1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44BE49D9-1BE5-50A9-2595-DD00D2DA5A45}"/>
                </a:ext>
              </a:extLst>
            </p:cNvPr>
            <p:cNvSpPr txBox="1"/>
            <p:nvPr/>
          </p:nvSpPr>
          <p:spPr>
            <a:xfrm>
              <a:off x="35421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209800" y="24638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5" imgW="914400" imgH="914400"/>
        </mc:Choice>
        <mc:Fallback>
          <p:control name="Label1" r:id="rId5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pattFill prst="pct25">
          <a:fgClr>
            <a:srgbClr val="500000"/>
          </a:fgClr>
          <a:bgClr>
            <a:srgbClr val="80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abakuju: kujund 17">
            <a:hlinkHover r:id="" action="ppaction://macro?name=Unlight"/>
            <a:extLst>
              <a:ext uri="{FF2B5EF4-FFF2-40B4-BE49-F238E27FC236}">
                <a16:creationId xmlns:a16="http://schemas.microsoft.com/office/drawing/2014/main" id="{99EBADA6-89E4-8606-8E70-6F3B9B4209ED}"/>
              </a:ext>
            </a:extLst>
          </p:cNvPr>
          <p:cNvSpPr/>
          <p:nvPr/>
        </p:nvSpPr>
        <p:spPr>
          <a:xfrm>
            <a:off x="21354" y="0"/>
            <a:ext cx="7693896" cy="6858000"/>
          </a:xfrm>
          <a:custGeom>
            <a:avLst/>
            <a:gdLst>
              <a:gd name="connsiteX0" fmla="*/ 2656963 w 7693896"/>
              <a:gd name="connsiteY0" fmla="*/ 6293679 h 6858000"/>
              <a:gd name="connsiteX1" fmla="*/ 5016710 w 7693896"/>
              <a:gd name="connsiteY1" fmla="*/ 6314701 h 6858000"/>
              <a:gd name="connsiteX2" fmla="*/ 4494043 w 7693896"/>
              <a:gd name="connsiteY2" fmla="*/ 6858000 h 6858000"/>
              <a:gd name="connsiteX3" fmla="*/ 3199854 w 7693896"/>
              <a:gd name="connsiteY3" fmla="*/ 6858000 h 6858000"/>
              <a:gd name="connsiteX4" fmla="*/ 2168062 w 7693896"/>
              <a:gd name="connsiteY4" fmla="*/ 4237559 h 6858000"/>
              <a:gd name="connsiteX5" fmla="*/ 3117603 w 7693896"/>
              <a:gd name="connsiteY5" fmla="*/ 5224582 h 6858000"/>
              <a:gd name="connsiteX6" fmla="*/ 2197233 w 7693896"/>
              <a:gd name="connsiteY6" fmla="*/ 5216381 h 6858000"/>
              <a:gd name="connsiteX7" fmla="*/ 5566651 w 7693896"/>
              <a:gd name="connsiteY7" fmla="*/ 4195133 h 6858000"/>
              <a:gd name="connsiteX8" fmla="*/ 5597990 w 7693896"/>
              <a:gd name="connsiteY8" fmla="*/ 5246677 h 6858000"/>
              <a:gd name="connsiteX9" fmla="*/ 4563898 w 7693896"/>
              <a:gd name="connsiteY9" fmla="*/ 5237466 h 6858000"/>
              <a:gd name="connsiteX10" fmla="*/ 1041132 w 7693896"/>
              <a:gd name="connsiteY10" fmla="*/ 2449612 h 6858000"/>
              <a:gd name="connsiteX11" fmla="*/ 1107709 w 7693896"/>
              <a:gd name="connsiteY11" fmla="*/ 4683272 h 6858000"/>
              <a:gd name="connsiteX12" fmla="*/ 0 w 7693896"/>
              <a:gd name="connsiteY12" fmla="*/ 3531840 h 6858000"/>
              <a:gd name="connsiteX13" fmla="*/ 6586198 w 7693896"/>
              <a:gd name="connsiteY13" fmla="*/ 2380419 h 6858000"/>
              <a:gd name="connsiteX14" fmla="*/ 7693896 w 7693896"/>
              <a:gd name="connsiteY14" fmla="*/ 3531840 h 6858000"/>
              <a:gd name="connsiteX15" fmla="*/ 6652772 w 7693896"/>
              <a:gd name="connsiteY15" fmla="*/ 4614057 h 6858000"/>
              <a:gd name="connsiteX16" fmla="*/ 4576294 w 7693896"/>
              <a:gd name="connsiteY16" fmla="*/ 1839098 h 6858000"/>
              <a:gd name="connsiteX17" fmla="*/ 5496674 w 7693896"/>
              <a:gd name="connsiteY17" fmla="*/ 1847299 h 6858000"/>
              <a:gd name="connsiteX18" fmla="*/ 5525850 w 7693896"/>
              <a:gd name="connsiteY18" fmla="*/ 2826133 h 6858000"/>
              <a:gd name="connsiteX19" fmla="*/ 2095914 w 7693896"/>
              <a:gd name="connsiteY19" fmla="*/ 1817003 h 6858000"/>
              <a:gd name="connsiteX20" fmla="*/ 3129998 w 7693896"/>
              <a:gd name="connsiteY20" fmla="*/ 1826214 h 6858000"/>
              <a:gd name="connsiteX21" fmla="*/ 2127256 w 7693896"/>
              <a:gd name="connsiteY21" fmla="*/ 2868536 h 6858000"/>
              <a:gd name="connsiteX22" fmla="*/ 3397723 w 7693896"/>
              <a:gd name="connsiteY22" fmla="*/ 0 h 6858000"/>
              <a:gd name="connsiteX23" fmla="*/ 4296173 w 7693896"/>
              <a:gd name="connsiteY23" fmla="*/ 0 h 6858000"/>
              <a:gd name="connsiteX24" fmla="*/ 5036934 w 7693896"/>
              <a:gd name="connsiteY24" fmla="*/ 770002 h 6858000"/>
              <a:gd name="connsiteX25" fmla="*/ 2677186 w 7693896"/>
              <a:gd name="connsiteY25" fmla="*/ 748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3896" h="6858000">
                <a:moveTo>
                  <a:pt x="2656963" y="6293679"/>
                </a:moveTo>
                <a:lnTo>
                  <a:pt x="5016710" y="6314701"/>
                </a:lnTo>
                <a:lnTo>
                  <a:pt x="4494043" y="6858000"/>
                </a:lnTo>
                <a:lnTo>
                  <a:pt x="3199854" y="6858000"/>
                </a:lnTo>
                <a:close/>
                <a:moveTo>
                  <a:pt x="2168062" y="4237559"/>
                </a:moveTo>
                <a:lnTo>
                  <a:pt x="3117603" y="5224582"/>
                </a:lnTo>
                <a:lnTo>
                  <a:pt x="2197233" y="5216381"/>
                </a:lnTo>
                <a:close/>
                <a:moveTo>
                  <a:pt x="5566651" y="4195133"/>
                </a:moveTo>
                <a:lnTo>
                  <a:pt x="5597990" y="5246677"/>
                </a:lnTo>
                <a:lnTo>
                  <a:pt x="4563898" y="5237466"/>
                </a:lnTo>
                <a:close/>
                <a:moveTo>
                  <a:pt x="1041132" y="2449612"/>
                </a:moveTo>
                <a:lnTo>
                  <a:pt x="1107709" y="4683272"/>
                </a:lnTo>
                <a:lnTo>
                  <a:pt x="0" y="3531840"/>
                </a:lnTo>
                <a:close/>
                <a:moveTo>
                  <a:pt x="6586198" y="2380419"/>
                </a:moveTo>
                <a:lnTo>
                  <a:pt x="7693896" y="3531840"/>
                </a:lnTo>
                <a:lnTo>
                  <a:pt x="6652772" y="4614057"/>
                </a:lnTo>
                <a:close/>
                <a:moveTo>
                  <a:pt x="4576294" y="1839098"/>
                </a:moveTo>
                <a:lnTo>
                  <a:pt x="5496674" y="1847299"/>
                </a:lnTo>
                <a:lnTo>
                  <a:pt x="5525850" y="2826133"/>
                </a:lnTo>
                <a:close/>
                <a:moveTo>
                  <a:pt x="2095914" y="1817003"/>
                </a:moveTo>
                <a:lnTo>
                  <a:pt x="3129998" y="1826214"/>
                </a:lnTo>
                <a:lnTo>
                  <a:pt x="2127256" y="2868536"/>
                </a:lnTo>
                <a:close/>
                <a:moveTo>
                  <a:pt x="3397723" y="0"/>
                </a:moveTo>
                <a:lnTo>
                  <a:pt x="4296173" y="0"/>
                </a:lnTo>
                <a:lnTo>
                  <a:pt x="5036934" y="770002"/>
                </a:lnTo>
                <a:lnTo>
                  <a:pt x="2677186" y="748980"/>
                </a:lnTo>
                <a:close/>
              </a:path>
            </a:pathLst>
          </a:custGeom>
          <a:solidFill>
            <a:srgbClr val="74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1" y="452467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Try to recover last session</a:t>
            </a: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1" y="301971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/System/Settings.cnf*Autologin" hidden="1">
            <a:extLst>
              <a:ext uri="{FF2B5EF4-FFF2-40B4-BE49-F238E27FC236}">
                <a16:creationId xmlns:a16="http://schemas.microsoft.com/office/drawing/2014/main" id="{4E0D3C45-D82F-2365-30BA-6E232CF11E3C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Markus</a:t>
            </a:r>
          </a:p>
        </p:txBody>
      </p:sp>
      <p:sp>
        <p:nvSpPr>
          <p:cNvPr id="8" name="/System/Settings.cnf*AutosaveInterval" hidden="1">
            <a:extLst>
              <a:ext uri="{FF2B5EF4-FFF2-40B4-BE49-F238E27FC236}">
                <a16:creationId xmlns:a16="http://schemas.microsoft.com/office/drawing/2014/main" id="{5204C507-F5C9-493A-9920-30281028AC7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9" name="/Temp/." hidden="1">
            <a:extLst>
              <a:ext uri="{FF2B5EF4-FFF2-40B4-BE49-F238E27FC236}">
                <a16:creationId xmlns:a16="http://schemas.microsoft.com/office/drawing/2014/main" id="{E0C5E167-6C6E-DD7D-BF2E-A062DA5535B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14387</TotalTime>
  <Words>1850</Words>
  <Application>Microsoft Office PowerPoint</Application>
  <PresentationFormat>Laiekraan</PresentationFormat>
  <Paragraphs>802</Paragraphs>
  <Slides>29</Slides>
  <Notes>2</Notes>
  <HiddenSlides>22</HiddenSlides>
  <MMClips>4</MMClips>
  <ScaleCrop>false</ScaleCrop>
  <HeadingPairs>
    <vt:vector size="6" baseType="variant">
      <vt:variant>
        <vt:lpstr>Kasutatud fondid</vt:lpstr>
      </vt:variant>
      <vt:variant>
        <vt:i4>8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3" baseType="lpstr">
      <vt:lpstr>Arial</vt:lpstr>
      <vt:lpstr>Calibri</vt:lpstr>
      <vt:lpstr>Candara</vt:lpstr>
      <vt:lpstr>Candara Light</vt:lpstr>
      <vt:lpstr>Comic Sans MS</vt:lpstr>
      <vt:lpstr>Consolas</vt:lpstr>
      <vt:lpstr>inherit</vt:lpstr>
      <vt:lpstr>Times New Roman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4269</cp:revision>
  <dcterms:created xsi:type="dcterms:W3CDTF">2023-06-01T10:45:52Z</dcterms:created>
  <dcterms:modified xsi:type="dcterms:W3CDTF">2024-03-09T19:22:05Z</dcterms:modified>
</cp:coreProperties>
</file>